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handoutMasterIdLst>
    <p:handoutMasterId r:id="rId23"/>
  </p:handoutMasterIdLst>
  <p:sldIdLst>
    <p:sldId id="269" r:id="rId2"/>
    <p:sldId id="278" r:id="rId3"/>
    <p:sldId id="279" r:id="rId4"/>
    <p:sldId id="280" r:id="rId5"/>
    <p:sldId id="281" r:id="rId6"/>
    <p:sldId id="282" r:id="rId7"/>
    <p:sldId id="283" r:id="rId8"/>
    <p:sldId id="284" r:id="rId9"/>
    <p:sldId id="285" r:id="rId10"/>
    <p:sldId id="286" r:id="rId11"/>
    <p:sldId id="287" r:id="rId12"/>
    <p:sldId id="288" r:id="rId13"/>
    <p:sldId id="289" r:id="rId14"/>
    <p:sldId id="296" r:id="rId15"/>
    <p:sldId id="290" r:id="rId16"/>
    <p:sldId id="291" r:id="rId17"/>
    <p:sldId id="292" r:id="rId18"/>
    <p:sldId id="293" r:id="rId19"/>
    <p:sldId id="294" r:id="rId20"/>
    <p:sldId id="295" r:id="rId21"/>
  </p:sldIdLst>
  <p:sldSz cx="12188825"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p:cViewPr varScale="1">
        <p:scale>
          <a:sx n="69" d="100"/>
          <a:sy n="69" d="100"/>
        </p:scale>
        <p:origin x="780" y="66"/>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notesViewPr>
    <p:cSldViewPr>
      <p:cViewPr varScale="1">
        <p:scale>
          <a:sx n="72" d="100"/>
          <a:sy n="72" d="100"/>
        </p:scale>
        <p:origin x="414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pt-BR" dirty="0"/>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81E8C421-2CF4-4169-A1B1-98EF081EE769}" type="datetime1">
              <a:rPr lang="pt-BR" smtClean="0"/>
              <a:t>13/05/2026</a:t>
            </a:fld>
            <a:endParaRPr lang="pt-BR" dirty="0"/>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pt-BR" dirty="0"/>
          </a:p>
        </p:txBody>
      </p:sp>
      <p:sp>
        <p:nvSpPr>
          <p:cNvPr id="5" name="Espaço reservado para o número do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446DCAE-1661-43FF-8A44-43DAFDC1FD90}" type="slidenum">
              <a:rPr lang="pt-BR" smtClean="0"/>
              <a:t>‹nº›</a:t>
            </a:fld>
            <a:endParaRPr lang="pt-BR" dirty="0"/>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pt-BR" noProof="0" dirty="0"/>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17E77F6C-2F42-4685-9053-FAC10C7A352D}" type="datetime1">
              <a:rPr lang="pt-BR" noProof="0" smtClean="0"/>
              <a:t>13/05/2026</a:t>
            </a:fld>
            <a:endParaRPr lang="pt-BR" noProof="0" dirty="0"/>
          </a:p>
        </p:txBody>
      </p:sp>
      <p:sp>
        <p:nvSpPr>
          <p:cNvPr id="4" name="Espaço reservado para a imagem do slid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pt-BR" noProof="0" dirty="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pt-BR" noProof="0" dirty="0"/>
              <a:t>Clique para editar o texto Mestre</a:t>
            </a:r>
          </a:p>
          <a:p>
            <a:pPr lvl="1" rtl="0"/>
            <a:r>
              <a:rPr lang="pt-BR" noProof="0" dirty="0"/>
              <a:t>Segundo nível</a:t>
            </a:r>
          </a:p>
          <a:p>
            <a:pPr lvl="2" rtl="0"/>
            <a:r>
              <a:rPr lang="pt-BR" noProof="0" dirty="0"/>
              <a:t>Terceiro nível</a:t>
            </a:r>
          </a:p>
          <a:p>
            <a:pPr lvl="3" rtl="0"/>
            <a:r>
              <a:rPr lang="pt-BR" noProof="0" dirty="0"/>
              <a:t>Quarto nível</a:t>
            </a:r>
          </a:p>
          <a:p>
            <a:pPr lvl="4" rtl="0"/>
            <a:r>
              <a:rPr lang="pt-BR" noProof="0" dirty="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pt-BR" noProof="0" dirty="0"/>
          </a:p>
        </p:txBody>
      </p:sp>
      <p:sp>
        <p:nvSpPr>
          <p:cNvPr id="7" name="Espaço reservado para o número do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69C971FF-EF28-4195-A575-329446EFAA55}" type="slidenum">
              <a:rPr lang="pt-BR" noProof="0" smtClean="0"/>
              <a:t>‹nº›</a:t>
            </a:fld>
            <a:endParaRPr lang="pt-BR" noProof="0" dirty="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9C971FF-EF28-4195-A575-329446EFAA55}" type="slidenum">
              <a:rPr lang="pt-BR" smtClean="0"/>
              <a:t>1</a:t>
            </a:fld>
            <a:endParaRPr lang="pt-BR" dirty="0"/>
          </a:p>
        </p:txBody>
      </p:sp>
    </p:spTree>
    <p:extLst>
      <p:ext uri="{BB962C8B-B14F-4D97-AF65-F5344CB8AC3E}">
        <p14:creationId xmlns:p14="http://schemas.microsoft.com/office/powerpoint/2010/main" val="4278178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6" name="Forma Livre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lvl="0" rtl="0"/>
            <a:endParaRPr lang="pt-BR" noProof="0" dirty="0">
              <a:solidFill>
                <a:schemeClr val="lt1"/>
              </a:solidFill>
            </a:endParaRPr>
          </a:p>
        </p:txBody>
      </p:sp>
      <p:sp>
        <p:nvSpPr>
          <p:cNvPr id="2" name="Título 1"/>
          <p:cNvSpPr>
            <a:spLocks noGrp="1"/>
          </p:cNvSpPr>
          <p:nvPr>
            <p:ph type="ctrTitle"/>
          </p:nvPr>
        </p:nvSpPr>
        <p:spPr>
          <a:xfrm>
            <a:off x="1217613" y="1828799"/>
            <a:ext cx="9753600" cy="3048001"/>
          </a:xfrm>
        </p:spPr>
        <p:txBody>
          <a:bodyPr rtlCol="0">
            <a:normAutofit/>
          </a:bodyPr>
          <a:lstStyle>
            <a:lvl1pPr>
              <a:defRPr sz="4400"/>
            </a:lvl1pPr>
          </a:lstStyle>
          <a:p>
            <a:pPr rtl="0"/>
            <a:r>
              <a:rPr lang="pt-BR" noProof="0"/>
              <a:t>Clique para editar o título Mestre</a:t>
            </a:r>
            <a:endParaRPr lang="pt-BR" noProof="0" dirty="0"/>
          </a:p>
        </p:txBody>
      </p:sp>
      <p:sp>
        <p:nvSpPr>
          <p:cNvPr id="3" name="Subtítulo 2"/>
          <p:cNvSpPr>
            <a:spLocks noGrp="1"/>
          </p:cNvSpPr>
          <p:nvPr>
            <p:ph type="subTitle" idx="1"/>
          </p:nvPr>
        </p:nvSpPr>
        <p:spPr>
          <a:xfrm>
            <a:off x="1217614" y="5029200"/>
            <a:ext cx="7848600" cy="1143000"/>
          </a:xfrm>
        </p:spPr>
        <p:txBody>
          <a:bodyPr rtlCol="0">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pt-BR" noProof="0"/>
              <a:t>Clique para editar o estilo do subtítulo Mestre</a:t>
            </a:r>
            <a:endParaRPr lang="pt-BR" noProof="0" dirty="0"/>
          </a:p>
        </p:txBody>
      </p:sp>
      <p:sp>
        <p:nvSpPr>
          <p:cNvPr id="5" name="Espaço reservado para rodapé 4"/>
          <p:cNvSpPr>
            <a:spLocks noGrp="1"/>
          </p:cNvSpPr>
          <p:nvPr>
            <p:ph type="ftr" sz="quarter" idx="11"/>
          </p:nvPr>
        </p:nvSpPr>
        <p:spPr/>
        <p:txBody>
          <a:bodyPr rtlCol="0"/>
          <a:lstStyle/>
          <a:p>
            <a:pPr rtl="0"/>
            <a:r>
              <a:rPr lang="pt-BR" noProof="0" dirty="0"/>
              <a:t>Adicionar um rodapé</a:t>
            </a:r>
          </a:p>
        </p:txBody>
      </p:sp>
      <p:sp>
        <p:nvSpPr>
          <p:cNvPr id="4" name="Espaço reservado para data 3"/>
          <p:cNvSpPr>
            <a:spLocks noGrp="1"/>
          </p:cNvSpPr>
          <p:nvPr>
            <p:ph type="dt" sz="half" idx="10"/>
          </p:nvPr>
        </p:nvSpPr>
        <p:spPr/>
        <p:txBody>
          <a:bodyPr rtlCol="0"/>
          <a:lstStyle/>
          <a:p>
            <a:pPr rtl="0"/>
            <a:fld id="{2894448B-5AE4-4A52-87B1-0ED7AA1BF8E1}" type="datetime1">
              <a:rPr lang="pt-BR" noProof="0" smtClean="0"/>
              <a:t>13/05/2026</a:t>
            </a:fld>
            <a:endParaRPr lang="pt-BR" noProof="0" dirty="0"/>
          </a:p>
        </p:txBody>
      </p:sp>
      <p:sp>
        <p:nvSpPr>
          <p:cNvPr id="7" name="Espaço reservado para o número do slide 6"/>
          <p:cNvSpPr>
            <a:spLocks noGrp="1"/>
          </p:cNvSpPr>
          <p:nvPr>
            <p:ph type="sldNum" sz="quarter" idx="12"/>
          </p:nvPr>
        </p:nvSpPr>
        <p:spPr/>
        <p:txBody>
          <a:bodyPr rtlCol="0"/>
          <a:lstStyle/>
          <a:p>
            <a:pPr rtl="0"/>
            <a:fld id="{F36C87F6-986D-49E6-AF40-1B3A1EE8064D}" type="slidenum">
              <a:rPr lang="pt-BR" noProof="0" smtClean="0"/>
              <a:pPr rtl="0"/>
              <a:t>‹nº›</a:t>
            </a:fld>
            <a:endParaRPr lang="pt-BR" noProof="0" dirty="0"/>
          </a:p>
        </p:txBody>
      </p:sp>
    </p:spTree>
    <p:extLst>
      <p:ext uri="{BB962C8B-B14F-4D97-AF65-F5344CB8AC3E}">
        <p14:creationId xmlns:p14="http://schemas.microsoft.com/office/powerpoint/2010/main" val="222367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a:t>Clique para editar o título Mestre</a:t>
            </a:r>
            <a:endParaRPr lang="pt-BR" noProof="0" dirty="0"/>
          </a:p>
        </p:txBody>
      </p:sp>
      <p:sp>
        <p:nvSpPr>
          <p:cNvPr id="3" name="Espaço reservado para texto vertical 2"/>
          <p:cNvSpPr>
            <a:spLocks noGrp="1"/>
          </p:cNvSpPr>
          <p:nvPr>
            <p:ph type="body" orient="vert" idx="1"/>
          </p:nvPr>
        </p:nvSpPr>
        <p:spPr/>
        <p:txBody>
          <a:bodyPr vert="eaVert" rtlCol="0"/>
          <a:lstStyle>
            <a:lvl5pPr>
              <a:defRPr/>
            </a:lvl5pPr>
            <a:lvl6pPr>
              <a:defRPr/>
            </a:lvl6pPr>
            <a:lvl7pPr>
              <a:defRPr baseline="0"/>
            </a:lvl7pPr>
            <a:lvl8pPr>
              <a:defRPr baseline="0"/>
            </a:lvl8p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5" name="Espaço reservado para rodapé 4"/>
          <p:cNvSpPr>
            <a:spLocks noGrp="1"/>
          </p:cNvSpPr>
          <p:nvPr>
            <p:ph type="ftr" sz="quarter" idx="11"/>
          </p:nvPr>
        </p:nvSpPr>
        <p:spPr/>
        <p:txBody>
          <a:bodyPr rtlCol="0"/>
          <a:lstStyle/>
          <a:p>
            <a:pPr rtl="0"/>
            <a:r>
              <a:rPr lang="pt-BR" noProof="0" dirty="0"/>
              <a:t>Adicionar um rodapé</a:t>
            </a:r>
          </a:p>
        </p:txBody>
      </p:sp>
      <p:sp>
        <p:nvSpPr>
          <p:cNvPr id="4" name="Espaço reservado para data 3"/>
          <p:cNvSpPr>
            <a:spLocks noGrp="1"/>
          </p:cNvSpPr>
          <p:nvPr>
            <p:ph type="dt" sz="half" idx="10"/>
          </p:nvPr>
        </p:nvSpPr>
        <p:spPr/>
        <p:txBody>
          <a:bodyPr rtlCol="0"/>
          <a:lstStyle/>
          <a:p>
            <a:pPr rtl="0"/>
            <a:fld id="{E92CE140-96D8-4024-97F4-E6B0727A2BBB}" type="datetime1">
              <a:rPr lang="pt-BR" noProof="0" smtClean="0"/>
              <a:t>13/05/2026</a:t>
            </a:fld>
            <a:endParaRPr lang="pt-BR" noProof="0" dirty="0"/>
          </a:p>
        </p:txBody>
      </p:sp>
      <p:sp>
        <p:nvSpPr>
          <p:cNvPr id="6" name="Espaço reservado para o número do slide 5"/>
          <p:cNvSpPr>
            <a:spLocks noGrp="1"/>
          </p:cNvSpPr>
          <p:nvPr>
            <p:ph type="sldNum" sz="quarter" idx="12"/>
          </p:nvPr>
        </p:nvSpPr>
        <p:spPr/>
        <p:txBody>
          <a:bodyPr rtlCol="0"/>
          <a:lstStyle/>
          <a:p>
            <a:pPr rtl="0"/>
            <a:fld id="{F36C87F6-986D-49E6-AF40-1B3A1EE8064D}" type="slidenum">
              <a:rPr lang="pt-BR" noProof="0" smtClean="0"/>
              <a:t>‹nº›</a:t>
            </a:fld>
            <a:endParaRPr lang="pt-BR" noProof="0" dirty="0"/>
          </a:p>
        </p:txBody>
      </p:sp>
    </p:spTree>
    <p:extLst>
      <p:ext uri="{BB962C8B-B14F-4D97-AF65-F5344CB8AC3E}">
        <p14:creationId xmlns:p14="http://schemas.microsoft.com/office/powerpoint/2010/main" val="428745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6898" y="685800"/>
            <a:ext cx="2134315" cy="5486400"/>
          </a:xfrm>
        </p:spPr>
        <p:txBody>
          <a:bodyPr vert="eaVert" rtlCol="0"/>
          <a:lstStyle/>
          <a:p>
            <a:pPr rtl="0"/>
            <a:r>
              <a:rPr lang="pt-BR" noProof="0"/>
              <a:t>Clique para editar o título Mestre</a:t>
            </a:r>
            <a:endParaRPr lang="pt-BR" noProof="0" dirty="0"/>
          </a:p>
        </p:txBody>
      </p:sp>
      <p:sp>
        <p:nvSpPr>
          <p:cNvPr id="3" name="Espaço reservado para texto vertical 2"/>
          <p:cNvSpPr>
            <a:spLocks noGrp="1"/>
          </p:cNvSpPr>
          <p:nvPr>
            <p:ph type="body" orient="vert" idx="1"/>
          </p:nvPr>
        </p:nvSpPr>
        <p:spPr>
          <a:xfrm>
            <a:off x="1217613" y="685800"/>
            <a:ext cx="7416138" cy="5486400"/>
          </a:xfrm>
        </p:spPr>
        <p:txBody>
          <a:bodyPr vert="eaVert" rtlCol="0"/>
          <a:lstStyle>
            <a:lvl5pPr>
              <a:defRPr/>
            </a:lvl5pPr>
            <a:lvl6pPr>
              <a:defRPr/>
            </a:lvl6pPr>
            <a:lvl7pPr>
              <a:defRPr/>
            </a:lvl7pPr>
            <a:lvl8pPr>
              <a:defRPr/>
            </a:lvl8pPr>
            <a:lvl9pPr>
              <a:defRPr/>
            </a:lvl9p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5" name="Espaço reservado para rodapé 4"/>
          <p:cNvSpPr>
            <a:spLocks noGrp="1"/>
          </p:cNvSpPr>
          <p:nvPr>
            <p:ph type="ftr" sz="quarter" idx="11"/>
          </p:nvPr>
        </p:nvSpPr>
        <p:spPr/>
        <p:txBody>
          <a:bodyPr rtlCol="0"/>
          <a:lstStyle/>
          <a:p>
            <a:pPr rtl="0"/>
            <a:r>
              <a:rPr lang="pt-BR" noProof="0" dirty="0"/>
              <a:t>Adicionar um rodapé</a:t>
            </a:r>
          </a:p>
        </p:txBody>
      </p:sp>
      <p:sp>
        <p:nvSpPr>
          <p:cNvPr id="4" name="Espaço reservado para data 3"/>
          <p:cNvSpPr>
            <a:spLocks noGrp="1"/>
          </p:cNvSpPr>
          <p:nvPr>
            <p:ph type="dt" sz="half" idx="10"/>
          </p:nvPr>
        </p:nvSpPr>
        <p:spPr/>
        <p:txBody>
          <a:bodyPr rtlCol="0"/>
          <a:lstStyle/>
          <a:p>
            <a:pPr rtl="0"/>
            <a:fld id="{FE7AE9EF-37E1-4ACC-9F22-08226688E156}" type="datetime1">
              <a:rPr lang="pt-BR" noProof="0" smtClean="0"/>
              <a:t>13/05/2026</a:t>
            </a:fld>
            <a:endParaRPr lang="pt-BR" noProof="0" dirty="0"/>
          </a:p>
        </p:txBody>
      </p:sp>
      <p:sp>
        <p:nvSpPr>
          <p:cNvPr id="6" name="Espaço reservado para o número do slide 5"/>
          <p:cNvSpPr>
            <a:spLocks noGrp="1"/>
          </p:cNvSpPr>
          <p:nvPr>
            <p:ph type="sldNum" sz="quarter" idx="12"/>
          </p:nvPr>
        </p:nvSpPr>
        <p:spPr/>
        <p:txBody>
          <a:bodyPr rtlCol="0"/>
          <a:lstStyle/>
          <a:p>
            <a:pPr rtl="0"/>
            <a:fld id="{F36C87F6-986D-49E6-AF40-1B3A1EE8064D}" type="slidenum">
              <a:rPr lang="pt-BR" noProof="0" smtClean="0"/>
              <a:t>‹nº›</a:t>
            </a:fld>
            <a:endParaRPr lang="pt-BR" noProof="0" dirty="0"/>
          </a:p>
        </p:txBody>
      </p:sp>
    </p:spTree>
    <p:extLst>
      <p:ext uri="{BB962C8B-B14F-4D97-AF65-F5344CB8AC3E}">
        <p14:creationId xmlns:p14="http://schemas.microsoft.com/office/powerpoint/2010/main" val="123921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a:t>Clique para editar o título Mestre</a:t>
            </a:r>
            <a:endParaRPr lang="pt-BR" noProof="0" dirty="0"/>
          </a:p>
        </p:txBody>
      </p:sp>
      <p:sp>
        <p:nvSpPr>
          <p:cNvPr id="3" name="Espaço reservado para conteúdo 2"/>
          <p:cNvSpPr>
            <a:spLocks noGrp="1"/>
          </p:cNvSpPr>
          <p:nvPr>
            <p:ph idx="1"/>
          </p:nvPr>
        </p:nvSpPr>
        <p:spPr/>
        <p:txBody>
          <a:bodyPr rtlCol="0"/>
          <a:lstStyle>
            <a:lvl5pPr>
              <a:defRPr/>
            </a:lvl5pPr>
            <a:lvl6pPr>
              <a:defRPr/>
            </a:lvl6pPr>
            <a:lvl7pPr>
              <a:defRPr baseline="0"/>
            </a:lvl7pPr>
            <a:lvl8pPr>
              <a:defRPr baseline="0"/>
            </a:lvl8pPr>
            <a:lvl9pPr>
              <a:defRPr baseline="0"/>
            </a:lvl9p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5" name="Espaço reservado para rodapé 4"/>
          <p:cNvSpPr>
            <a:spLocks noGrp="1"/>
          </p:cNvSpPr>
          <p:nvPr>
            <p:ph type="ftr" sz="quarter" idx="11"/>
          </p:nvPr>
        </p:nvSpPr>
        <p:spPr/>
        <p:txBody>
          <a:bodyPr rtlCol="0"/>
          <a:lstStyle/>
          <a:p>
            <a:pPr rtl="0"/>
            <a:r>
              <a:rPr lang="pt-BR" noProof="0" dirty="0"/>
              <a:t>Adicionar um rodapé</a:t>
            </a:r>
          </a:p>
        </p:txBody>
      </p:sp>
      <p:sp>
        <p:nvSpPr>
          <p:cNvPr id="4" name="Espaço reservado para data 3"/>
          <p:cNvSpPr>
            <a:spLocks noGrp="1"/>
          </p:cNvSpPr>
          <p:nvPr>
            <p:ph type="dt" sz="half" idx="10"/>
          </p:nvPr>
        </p:nvSpPr>
        <p:spPr/>
        <p:txBody>
          <a:bodyPr rtlCol="0"/>
          <a:lstStyle/>
          <a:p>
            <a:pPr rtl="0"/>
            <a:fld id="{468AFF84-C7CF-4DC0-B5A1-C5E5A9B75282}" type="datetime1">
              <a:rPr lang="pt-BR" noProof="0" smtClean="0"/>
              <a:t>13/05/2026</a:t>
            </a:fld>
            <a:endParaRPr lang="pt-BR" noProof="0" dirty="0"/>
          </a:p>
        </p:txBody>
      </p:sp>
      <p:sp>
        <p:nvSpPr>
          <p:cNvPr id="6" name="Espaço reservado para o número do slide 5"/>
          <p:cNvSpPr>
            <a:spLocks noGrp="1"/>
          </p:cNvSpPr>
          <p:nvPr>
            <p:ph type="sldNum" sz="quarter" idx="12"/>
          </p:nvPr>
        </p:nvSpPr>
        <p:spPr/>
        <p:txBody>
          <a:bodyPr rtlCol="0"/>
          <a:lstStyle/>
          <a:p>
            <a:pPr rtl="0"/>
            <a:fld id="{F36C87F6-986D-49E6-AF40-1B3A1EE8064D}" type="slidenum">
              <a:rPr lang="pt-BR" noProof="0" smtClean="0"/>
              <a:t>‹nº›</a:t>
            </a:fld>
            <a:endParaRPr lang="pt-BR" noProof="0" dirty="0"/>
          </a:p>
        </p:txBody>
      </p:sp>
    </p:spTree>
    <p:extLst>
      <p:ext uri="{BB962C8B-B14F-4D97-AF65-F5344CB8AC3E}">
        <p14:creationId xmlns:p14="http://schemas.microsoft.com/office/powerpoint/2010/main" val="67015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1217614" y="3429000"/>
            <a:ext cx="9753600" cy="2362199"/>
          </a:xfrm>
        </p:spPr>
        <p:txBody>
          <a:bodyPr rtlCol="0" anchor="b">
            <a:normAutofit/>
          </a:bodyPr>
          <a:lstStyle>
            <a:lvl1pPr algn="l">
              <a:defRPr sz="4400" b="0" cap="all"/>
            </a:lvl1pPr>
          </a:lstStyle>
          <a:p>
            <a:pPr rtl="0"/>
            <a:r>
              <a:rPr lang="pt-BR" noProof="0"/>
              <a:t>Clique para editar o título Mestre</a:t>
            </a:r>
            <a:endParaRPr lang="pt-BR" noProof="0" dirty="0"/>
          </a:p>
        </p:txBody>
      </p:sp>
      <p:sp>
        <p:nvSpPr>
          <p:cNvPr id="3" name="Espaço reservado para texto 2"/>
          <p:cNvSpPr>
            <a:spLocks noGrp="1"/>
          </p:cNvSpPr>
          <p:nvPr>
            <p:ph type="body" idx="1"/>
          </p:nvPr>
        </p:nvSpPr>
        <p:spPr>
          <a:xfrm>
            <a:off x="1213150" y="685801"/>
            <a:ext cx="7853063" cy="1142999"/>
          </a:xfrm>
        </p:spPr>
        <p:txBody>
          <a:bodyPr rtlCol="0"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t-BR" noProof="0"/>
              <a:t>Clique para editar os estilos de texto Mestres</a:t>
            </a:r>
          </a:p>
        </p:txBody>
      </p:sp>
      <p:sp>
        <p:nvSpPr>
          <p:cNvPr id="5" name="Espaço reservado para rodapé 4"/>
          <p:cNvSpPr>
            <a:spLocks noGrp="1"/>
          </p:cNvSpPr>
          <p:nvPr>
            <p:ph type="ftr" sz="quarter" idx="11"/>
          </p:nvPr>
        </p:nvSpPr>
        <p:spPr/>
        <p:txBody>
          <a:bodyPr rtlCol="0"/>
          <a:lstStyle/>
          <a:p>
            <a:pPr rtl="0"/>
            <a:r>
              <a:rPr lang="pt-BR" noProof="0" dirty="0"/>
              <a:t>Adicionar um rodapé</a:t>
            </a:r>
          </a:p>
        </p:txBody>
      </p:sp>
      <p:sp>
        <p:nvSpPr>
          <p:cNvPr id="4" name="Espaço reservado para data 3"/>
          <p:cNvSpPr>
            <a:spLocks noGrp="1"/>
          </p:cNvSpPr>
          <p:nvPr>
            <p:ph type="dt" sz="half" idx="10"/>
          </p:nvPr>
        </p:nvSpPr>
        <p:spPr/>
        <p:txBody>
          <a:bodyPr rtlCol="0"/>
          <a:lstStyle/>
          <a:p>
            <a:pPr rtl="0"/>
            <a:fld id="{E056EDE8-0D21-428E-BD87-C248068DC04B}" type="datetime1">
              <a:rPr lang="pt-BR" noProof="0" smtClean="0"/>
              <a:t>13/05/2026</a:t>
            </a:fld>
            <a:endParaRPr lang="pt-BR" noProof="0" dirty="0"/>
          </a:p>
        </p:txBody>
      </p:sp>
      <p:sp>
        <p:nvSpPr>
          <p:cNvPr id="6" name="Espaço reservado para o número do slide 5"/>
          <p:cNvSpPr>
            <a:spLocks noGrp="1"/>
          </p:cNvSpPr>
          <p:nvPr>
            <p:ph type="sldNum" sz="quarter" idx="12"/>
          </p:nvPr>
        </p:nvSpPr>
        <p:spPr/>
        <p:txBody>
          <a:bodyPr rtlCol="0"/>
          <a:lstStyle/>
          <a:p>
            <a:pPr rtl="0"/>
            <a:fld id="{F36C87F6-986D-49E6-AF40-1B3A1EE8064D}" type="slidenum">
              <a:rPr lang="pt-BR" noProof="0" smtClean="0"/>
              <a:t>‹nº›</a:t>
            </a:fld>
            <a:endParaRPr lang="pt-BR" noProof="0" dirty="0"/>
          </a:p>
        </p:txBody>
      </p:sp>
    </p:spTree>
    <p:extLst>
      <p:ext uri="{BB962C8B-B14F-4D97-AF65-F5344CB8AC3E}">
        <p14:creationId xmlns:p14="http://schemas.microsoft.com/office/powerpoint/2010/main" val="103362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a:t>Clique para editar o título Mestre</a:t>
            </a:r>
            <a:endParaRPr lang="pt-BR" noProof="0" dirty="0"/>
          </a:p>
        </p:txBody>
      </p:sp>
      <p:sp>
        <p:nvSpPr>
          <p:cNvPr id="3" name="Espaço reservado para conteúdo 2"/>
          <p:cNvSpPr>
            <a:spLocks noGrp="1"/>
          </p:cNvSpPr>
          <p:nvPr>
            <p:ph sz="half" idx="1"/>
          </p:nvPr>
        </p:nvSpPr>
        <p:spPr>
          <a:xfrm>
            <a:off x="1233279" y="1828800"/>
            <a:ext cx="4708734" cy="4343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conteúdo 3"/>
          <p:cNvSpPr>
            <a:spLocks noGrp="1"/>
          </p:cNvSpPr>
          <p:nvPr>
            <p:ph sz="half" idx="2"/>
          </p:nvPr>
        </p:nvSpPr>
        <p:spPr>
          <a:xfrm>
            <a:off x="6262479" y="1828800"/>
            <a:ext cx="4708734" cy="4343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6" name="Espaço reservado para rodapé 5"/>
          <p:cNvSpPr>
            <a:spLocks noGrp="1"/>
          </p:cNvSpPr>
          <p:nvPr>
            <p:ph type="ftr" sz="quarter" idx="11"/>
          </p:nvPr>
        </p:nvSpPr>
        <p:spPr/>
        <p:txBody>
          <a:bodyPr rtlCol="0"/>
          <a:lstStyle/>
          <a:p>
            <a:pPr rtl="0"/>
            <a:r>
              <a:rPr lang="pt-BR" noProof="0" dirty="0"/>
              <a:t>Adicionar um rodapé</a:t>
            </a:r>
          </a:p>
        </p:txBody>
      </p:sp>
      <p:sp>
        <p:nvSpPr>
          <p:cNvPr id="5" name="Espaço reservado para data 4"/>
          <p:cNvSpPr>
            <a:spLocks noGrp="1"/>
          </p:cNvSpPr>
          <p:nvPr>
            <p:ph type="dt" sz="half" idx="10"/>
          </p:nvPr>
        </p:nvSpPr>
        <p:spPr/>
        <p:txBody>
          <a:bodyPr rtlCol="0"/>
          <a:lstStyle/>
          <a:p>
            <a:pPr rtl="0"/>
            <a:fld id="{46BEDDED-DAF7-46A3-87E6-F4FD3172A0A9}" type="datetime1">
              <a:rPr lang="pt-BR" noProof="0" smtClean="0"/>
              <a:t>13/05/2026</a:t>
            </a:fld>
            <a:endParaRPr lang="pt-BR" noProof="0" dirty="0"/>
          </a:p>
        </p:txBody>
      </p:sp>
      <p:sp>
        <p:nvSpPr>
          <p:cNvPr id="7" name="Espaço reservado para o número do slide 6"/>
          <p:cNvSpPr>
            <a:spLocks noGrp="1"/>
          </p:cNvSpPr>
          <p:nvPr>
            <p:ph type="sldNum" sz="quarter" idx="12"/>
          </p:nvPr>
        </p:nvSpPr>
        <p:spPr/>
        <p:txBody>
          <a:bodyPr rtlCol="0"/>
          <a:lstStyle/>
          <a:p>
            <a:pPr rtl="0"/>
            <a:fld id="{F36C87F6-986D-49E6-AF40-1B3A1EE8064D}" type="slidenum">
              <a:rPr lang="pt-BR" noProof="0" smtClean="0"/>
              <a:t>‹nº›</a:t>
            </a:fld>
            <a:endParaRPr lang="pt-BR" noProof="0" dirty="0"/>
          </a:p>
        </p:txBody>
      </p:sp>
    </p:spTree>
    <p:extLst>
      <p:ext uri="{BB962C8B-B14F-4D97-AF65-F5344CB8AC3E}">
        <p14:creationId xmlns:p14="http://schemas.microsoft.com/office/powerpoint/2010/main" val="273045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1217614" y="274638"/>
            <a:ext cx="9753600" cy="1325562"/>
          </a:xfrm>
        </p:spPr>
        <p:txBody>
          <a:bodyPr rtlCol="0"/>
          <a:lstStyle>
            <a:lvl1pPr>
              <a:defRPr/>
            </a:lvl1pPr>
          </a:lstStyle>
          <a:p>
            <a:pPr rtl="0"/>
            <a:r>
              <a:rPr lang="pt-BR" noProof="0"/>
              <a:t>Clique para editar o título Mestre</a:t>
            </a:r>
            <a:endParaRPr lang="pt-BR" noProof="0" dirty="0"/>
          </a:p>
        </p:txBody>
      </p:sp>
      <p:sp>
        <p:nvSpPr>
          <p:cNvPr id="3" name="Espaço reservado para texto 2"/>
          <p:cNvSpPr>
            <a:spLocks noGrp="1"/>
          </p:cNvSpPr>
          <p:nvPr>
            <p:ph type="body" idx="1"/>
          </p:nvPr>
        </p:nvSpPr>
        <p:spPr>
          <a:xfrm>
            <a:off x="1217614" y="1828799"/>
            <a:ext cx="4709160" cy="838201"/>
          </a:xfrm>
        </p:spPr>
        <p:txBody>
          <a:bodyPr rtlCol="0"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4" name="Espaço reservado para conteúdo 3"/>
          <p:cNvSpPr>
            <a:spLocks noGrp="1"/>
          </p:cNvSpPr>
          <p:nvPr>
            <p:ph sz="half" idx="2"/>
          </p:nvPr>
        </p:nvSpPr>
        <p:spPr>
          <a:xfrm>
            <a:off x="1217614" y="2743200"/>
            <a:ext cx="4709160" cy="3428999"/>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5" name="Espaço reservado para texto 4"/>
          <p:cNvSpPr>
            <a:spLocks noGrp="1"/>
          </p:cNvSpPr>
          <p:nvPr>
            <p:ph type="body" sz="quarter" idx="3"/>
          </p:nvPr>
        </p:nvSpPr>
        <p:spPr>
          <a:xfrm>
            <a:off x="6262054" y="1828799"/>
            <a:ext cx="4709160" cy="838201"/>
          </a:xfrm>
        </p:spPr>
        <p:txBody>
          <a:bodyPr rtlCol="0"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6" name="Espaço reservado para conteúdo 5"/>
          <p:cNvSpPr>
            <a:spLocks noGrp="1"/>
          </p:cNvSpPr>
          <p:nvPr>
            <p:ph sz="quarter" idx="4"/>
          </p:nvPr>
        </p:nvSpPr>
        <p:spPr>
          <a:xfrm>
            <a:off x="6262054" y="2743200"/>
            <a:ext cx="4709160" cy="3428999"/>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8" name="Espaço reservado para rodapé 7"/>
          <p:cNvSpPr>
            <a:spLocks noGrp="1"/>
          </p:cNvSpPr>
          <p:nvPr>
            <p:ph type="ftr" sz="quarter" idx="11"/>
          </p:nvPr>
        </p:nvSpPr>
        <p:spPr/>
        <p:txBody>
          <a:bodyPr rtlCol="0"/>
          <a:lstStyle/>
          <a:p>
            <a:pPr rtl="0"/>
            <a:r>
              <a:rPr lang="pt-BR" noProof="0" dirty="0"/>
              <a:t>Adicionar um rodapé</a:t>
            </a:r>
          </a:p>
        </p:txBody>
      </p:sp>
      <p:sp>
        <p:nvSpPr>
          <p:cNvPr id="7" name="Espaço reservado para data 6"/>
          <p:cNvSpPr>
            <a:spLocks noGrp="1"/>
          </p:cNvSpPr>
          <p:nvPr>
            <p:ph type="dt" sz="half" idx="10"/>
          </p:nvPr>
        </p:nvSpPr>
        <p:spPr/>
        <p:txBody>
          <a:bodyPr rtlCol="0"/>
          <a:lstStyle/>
          <a:p>
            <a:pPr rtl="0"/>
            <a:fld id="{31E21C03-1418-4791-8E80-1AB8ADDC5309}" type="datetime1">
              <a:rPr lang="pt-BR" noProof="0" smtClean="0"/>
              <a:t>13/05/2026</a:t>
            </a:fld>
            <a:endParaRPr lang="pt-BR" noProof="0" dirty="0"/>
          </a:p>
        </p:txBody>
      </p:sp>
      <p:sp>
        <p:nvSpPr>
          <p:cNvPr id="9" name="Espaço reservado para o número do slide 8"/>
          <p:cNvSpPr>
            <a:spLocks noGrp="1"/>
          </p:cNvSpPr>
          <p:nvPr>
            <p:ph type="sldNum" sz="quarter" idx="12"/>
          </p:nvPr>
        </p:nvSpPr>
        <p:spPr/>
        <p:txBody>
          <a:bodyPr rtlCol="0"/>
          <a:lstStyle/>
          <a:p>
            <a:pPr rtl="0"/>
            <a:fld id="{F36C87F6-986D-49E6-AF40-1B3A1EE8064D}" type="slidenum">
              <a:rPr lang="pt-BR" noProof="0" smtClean="0"/>
              <a:t>‹nº›</a:t>
            </a:fld>
            <a:endParaRPr lang="pt-BR" noProof="0" dirty="0"/>
          </a:p>
        </p:txBody>
      </p:sp>
    </p:spTree>
    <p:extLst>
      <p:ext uri="{BB962C8B-B14F-4D97-AF65-F5344CB8AC3E}">
        <p14:creationId xmlns:p14="http://schemas.microsoft.com/office/powerpoint/2010/main" val="344210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a:t>Clique para editar o título Mestre</a:t>
            </a:r>
            <a:endParaRPr lang="pt-BR" noProof="0" dirty="0"/>
          </a:p>
        </p:txBody>
      </p:sp>
      <p:sp>
        <p:nvSpPr>
          <p:cNvPr id="4" name="Espaço reservado para rodapé 3"/>
          <p:cNvSpPr>
            <a:spLocks noGrp="1"/>
          </p:cNvSpPr>
          <p:nvPr>
            <p:ph type="ftr" sz="quarter" idx="11"/>
          </p:nvPr>
        </p:nvSpPr>
        <p:spPr/>
        <p:txBody>
          <a:bodyPr rtlCol="0"/>
          <a:lstStyle/>
          <a:p>
            <a:pPr rtl="0"/>
            <a:r>
              <a:rPr lang="pt-BR" noProof="0" dirty="0"/>
              <a:t>Adicionar um rodapé</a:t>
            </a:r>
          </a:p>
        </p:txBody>
      </p:sp>
      <p:sp>
        <p:nvSpPr>
          <p:cNvPr id="3" name="Espaço reservado para data 2"/>
          <p:cNvSpPr>
            <a:spLocks noGrp="1"/>
          </p:cNvSpPr>
          <p:nvPr>
            <p:ph type="dt" sz="half" idx="10"/>
          </p:nvPr>
        </p:nvSpPr>
        <p:spPr/>
        <p:txBody>
          <a:bodyPr rtlCol="0"/>
          <a:lstStyle/>
          <a:p>
            <a:pPr rtl="0"/>
            <a:fld id="{4916D8CC-B21A-495D-8E3A-7327C849E219}" type="datetime1">
              <a:rPr lang="pt-BR" noProof="0" smtClean="0"/>
              <a:t>13/05/2026</a:t>
            </a:fld>
            <a:endParaRPr lang="pt-BR" noProof="0" dirty="0"/>
          </a:p>
        </p:txBody>
      </p:sp>
      <p:sp>
        <p:nvSpPr>
          <p:cNvPr id="5" name="Espaço reservado para o número do slide 4"/>
          <p:cNvSpPr>
            <a:spLocks noGrp="1"/>
          </p:cNvSpPr>
          <p:nvPr>
            <p:ph type="sldNum" sz="quarter" idx="12"/>
          </p:nvPr>
        </p:nvSpPr>
        <p:spPr/>
        <p:txBody>
          <a:bodyPr rtlCol="0"/>
          <a:lstStyle/>
          <a:p>
            <a:pPr rtl="0"/>
            <a:fld id="{F36C87F6-986D-49E6-AF40-1B3A1EE8064D}" type="slidenum">
              <a:rPr lang="pt-BR" noProof="0" smtClean="0"/>
              <a:t>‹nº›</a:t>
            </a:fld>
            <a:endParaRPr lang="pt-BR" noProof="0" dirty="0"/>
          </a:p>
        </p:txBody>
      </p:sp>
    </p:spTree>
    <p:extLst>
      <p:ext uri="{BB962C8B-B14F-4D97-AF65-F5344CB8AC3E}">
        <p14:creationId xmlns:p14="http://schemas.microsoft.com/office/powerpoint/2010/main" val="413906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3" name="Espaço reservado para rodapé 2"/>
          <p:cNvSpPr>
            <a:spLocks noGrp="1"/>
          </p:cNvSpPr>
          <p:nvPr>
            <p:ph type="ftr" sz="quarter" idx="11"/>
          </p:nvPr>
        </p:nvSpPr>
        <p:spPr/>
        <p:txBody>
          <a:bodyPr rtlCol="0"/>
          <a:lstStyle/>
          <a:p>
            <a:pPr rtl="0"/>
            <a:r>
              <a:rPr lang="pt-BR" noProof="0" dirty="0"/>
              <a:t>Adicionar um rodapé</a:t>
            </a:r>
          </a:p>
        </p:txBody>
      </p:sp>
      <p:sp>
        <p:nvSpPr>
          <p:cNvPr id="2" name="Espaço reservado para data 1"/>
          <p:cNvSpPr>
            <a:spLocks noGrp="1"/>
          </p:cNvSpPr>
          <p:nvPr>
            <p:ph type="dt" sz="half" idx="10"/>
          </p:nvPr>
        </p:nvSpPr>
        <p:spPr/>
        <p:txBody>
          <a:bodyPr rtlCol="0"/>
          <a:lstStyle/>
          <a:p>
            <a:pPr rtl="0"/>
            <a:fld id="{61909410-498E-4526-95B1-75B98C9EB916}" type="datetime1">
              <a:rPr lang="pt-BR" noProof="0" smtClean="0"/>
              <a:t>13/05/2026</a:t>
            </a:fld>
            <a:endParaRPr lang="pt-BR" noProof="0" dirty="0"/>
          </a:p>
        </p:txBody>
      </p:sp>
      <p:sp>
        <p:nvSpPr>
          <p:cNvPr id="4" name="Espaço reservado para o número do slide 3"/>
          <p:cNvSpPr>
            <a:spLocks noGrp="1"/>
          </p:cNvSpPr>
          <p:nvPr>
            <p:ph type="sldNum" sz="quarter" idx="12"/>
          </p:nvPr>
        </p:nvSpPr>
        <p:spPr/>
        <p:txBody>
          <a:bodyPr rtlCol="0"/>
          <a:lstStyle/>
          <a:p>
            <a:pPr rtl="0"/>
            <a:fld id="{F36C87F6-986D-49E6-AF40-1B3A1EE8064D}" type="slidenum">
              <a:rPr lang="pt-BR" noProof="0" smtClean="0"/>
              <a:t>‹nº›</a:t>
            </a:fld>
            <a:endParaRPr lang="pt-BR" noProof="0" dirty="0"/>
          </a:p>
        </p:txBody>
      </p:sp>
    </p:spTree>
    <p:extLst>
      <p:ext uri="{BB962C8B-B14F-4D97-AF65-F5344CB8AC3E}">
        <p14:creationId xmlns:p14="http://schemas.microsoft.com/office/powerpoint/2010/main" val="352978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bg>
      <p:bgPr>
        <a:solidFill>
          <a:schemeClr val="bg1"/>
        </a:solidFill>
        <a:effectLst/>
      </p:bgPr>
    </p:bg>
    <p:spTree>
      <p:nvGrpSpPr>
        <p:cNvPr id="1" name=""/>
        <p:cNvGrpSpPr/>
        <p:nvPr/>
      </p:nvGrpSpPr>
      <p:grpSpPr>
        <a:xfrm>
          <a:off x="0" y="0"/>
          <a:ext cx="0" cy="0"/>
          <a:chOff x="0" y="0"/>
          <a:chExt cx="0" cy="0"/>
        </a:xfrm>
      </p:grpSpPr>
      <p:sp>
        <p:nvSpPr>
          <p:cNvPr id="8" name="Retângulo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pt-BR" noProof="0" dirty="0"/>
          </a:p>
        </p:txBody>
      </p:sp>
      <p:sp>
        <p:nvSpPr>
          <p:cNvPr id="2" name="Título 1"/>
          <p:cNvSpPr>
            <a:spLocks noGrp="1"/>
          </p:cNvSpPr>
          <p:nvPr>
            <p:ph type="title"/>
          </p:nvPr>
        </p:nvSpPr>
        <p:spPr>
          <a:xfrm>
            <a:off x="684213" y="685800"/>
            <a:ext cx="3886200" cy="4038600"/>
          </a:xfrm>
        </p:spPr>
        <p:txBody>
          <a:bodyPr rtlCol="0" anchor="b">
            <a:noAutofit/>
          </a:bodyPr>
          <a:lstStyle>
            <a:lvl1pPr algn="l">
              <a:defRPr sz="4000" b="0"/>
            </a:lvl1pPr>
          </a:lstStyle>
          <a:p>
            <a:pPr rtl="0"/>
            <a:r>
              <a:rPr lang="pt-BR" noProof="0"/>
              <a:t>Clique para editar o título Mestre</a:t>
            </a:r>
            <a:endParaRPr lang="pt-BR" noProof="0" dirty="0"/>
          </a:p>
        </p:txBody>
      </p:sp>
      <p:sp>
        <p:nvSpPr>
          <p:cNvPr id="3" name="Espaço reservado para conteúdo 2"/>
          <p:cNvSpPr>
            <a:spLocks noGrp="1"/>
          </p:cNvSpPr>
          <p:nvPr>
            <p:ph idx="1"/>
          </p:nvPr>
        </p:nvSpPr>
        <p:spPr>
          <a:xfrm>
            <a:off x="5865814" y="685800"/>
            <a:ext cx="5638800"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texto 3"/>
          <p:cNvSpPr>
            <a:spLocks noGrp="1"/>
          </p:cNvSpPr>
          <p:nvPr>
            <p:ph type="body" sz="half" idx="2"/>
          </p:nvPr>
        </p:nvSpPr>
        <p:spPr>
          <a:xfrm>
            <a:off x="684213" y="4876800"/>
            <a:ext cx="3886200" cy="1295400"/>
          </a:xfrm>
        </p:spPr>
        <p:txBody>
          <a:bodyPr rtlCol="0">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Clique para editar os estilos de texto Mestres</a:t>
            </a:r>
          </a:p>
        </p:txBody>
      </p:sp>
      <p:sp>
        <p:nvSpPr>
          <p:cNvPr id="6" name="Espaço reservado para rodapé 5"/>
          <p:cNvSpPr>
            <a:spLocks noGrp="1"/>
          </p:cNvSpPr>
          <p:nvPr>
            <p:ph type="ftr" sz="quarter" idx="11"/>
          </p:nvPr>
        </p:nvSpPr>
        <p:spPr/>
        <p:txBody>
          <a:bodyPr rtlCol="0"/>
          <a:lstStyle/>
          <a:p>
            <a:pPr rtl="0"/>
            <a:r>
              <a:rPr lang="pt-BR" noProof="0" dirty="0"/>
              <a:t>Adicionar um rodapé</a:t>
            </a:r>
          </a:p>
        </p:txBody>
      </p:sp>
      <p:sp>
        <p:nvSpPr>
          <p:cNvPr id="5" name="Espaço reservado para data 4"/>
          <p:cNvSpPr>
            <a:spLocks noGrp="1"/>
          </p:cNvSpPr>
          <p:nvPr>
            <p:ph type="dt" sz="half" idx="10"/>
          </p:nvPr>
        </p:nvSpPr>
        <p:spPr/>
        <p:txBody>
          <a:bodyPr rtlCol="0"/>
          <a:lstStyle/>
          <a:p>
            <a:pPr rtl="0"/>
            <a:fld id="{4059932B-1988-48B0-9343-EBF642976660}" type="datetime1">
              <a:rPr lang="pt-BR" noProof="0" smtClean="0"/>
              <a:t>13/05/2026</a:t>
            </a:fld>
            <a:endParaRPr lang="pt-BR" noProof="0" dirty="0"/>
          </a:p>
        </p:txBody>
      </p:sp>
      <p:sp>
        <p:nvSpPr>
          <p:cNvPr id="7" name="Espaço reservado para o número do slide 6"/>
          <p:cNvSpPr>
            <a:spLocks noGrp="1"/>
          </p:cNvSpPr>
          <p:nvPr>
            <p:ph type="sldNum" sz="quarter" idx="12"/>
          </p:nvPr>
        </p:nvSpPr>
        <p:spPr/>
        <p:txBody>
          <a:bodyPr rtlCol="0"/>
          <a:lstStyle/>
          <a:p>
            <a:pPr rtl="0"/>
            <a:fld id="{F36C87F6-986D-49E6-AF40-1B3A1EE8064D}" type="slidenum">
              <a:rPr lang="pt-BR" noProof="0" smtClean="0"/>
              <a:t>‹nº›</a:t>
            </a:fld>
            <a:endParaRPr lang="pt-BR" noProof="0" dirty="0"/>
          </a:p>
        </p:txBody>
      </p:sp>
    </p:spTree>
    <p:extLst>
      <p:ext uri="{BB962C8B-B14F-4D97-AF65-F5344CB8AC3E}">
        <p14:creationId xmlns:p14="http://schemas.microsoft.com/office/powerpoint/2010/main" val="58198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bg>
      <p:bgPr>
        <a:solidFill>
          <a:schemeClr val="bg1"/>
        </a:solidFill>
        <a:effectLst/>
      </p:bgPr>
    </p:bg>
    <p:spTree>
      <p:nvGrpSpPr>
        <p:cNvPr id="1" name=""/>
        <p:cNvGrpSpPr/>
        <p:nvPr/>
      </p:nvGrpSpPr>
      <p:grpSpPr>
        <a:xfrm>
          <a:off x="0" y="0"/>
          <a:ext cx="0" cy="0"/>
          <a:chOff x="0" y="0"/>
          <a:chExt cx="0" cy="0"/>
        </a:xfrm>
      </p:grpSpPr>
      <p:sp>
        <p:nvSpPr>
          <p:cNvPr id="8" name="Retângulo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pt-BR" noProof="0" dirty="0"/>
          </a:p>
        </p:txBody>
      </p:sp>
      <p:sp>
        <p:nvSpPr>
          <p:cNvPr id="2" name="Título 1"/>
          <p:cNvSpPr>
            <a:spLocks noGrp="1"/>
          </p:cNvSpPr>
          <p:nvPr>
            <p:ph type="title"/>
          </p:nvPr>
        </p:nvSpPr>
        <p:spPr>
          <a:xfrm>
            <a:off x="684213" y="685800"/>
            <a:ext cx="3886200" cy="4038600"/>
          </a:xfrm>
        </p:spPr>
        <p:txBody>
          <a:bodyPr rtlCol="0" anchor="b">
            <a:noAutofit/>
          </a:bodyPr>
          <a:lstStyle>
            <a:lvl1pPr algn="l">
              <a:defRPr sz="4000" b="0"/>
            </a:lvl1pPr>
          </a:lstStyle>
          <a:p>
            <a:pPr rtl="0"/>
            <a:r>
              <a:rPr lang="pt-BR" noProof="0"/>
              <a:t>Clique para editar o título Mestre</a:t>
            </a:r>
            <a:endParaRPr lang="pt-BR" noProof="0" dirty="0"/>
          </a:p>
        </p:txBody>
      </p:sp>
      <p:sp>
        <p:nvSpPr>
          <p:cNvPr id="3" name="Espaço reservado para imagem 2" descr="Um espaço reservado vazio para adicionar uma imagem. Clique no espaço reservado e selecione a imagem que você deseja adicionar"/>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noProof="0"/>
              <a:t>Clique no ícone para adicionar uma imagem</a:t>
            </a:r>
            <a:endParaRPr lang="pt-BR" noProof="0" dirty="0"/>
          </a:p>
        </p:txBody>
      </p:sp>
      <p:sp>
        <p:nvSpPr>
          <p:cNvPr id="4" name="Espaço reservado para texto 3"/>
          <p:cNvSpPr>
            <a:spLocks noGrp="1"/>
          </p:cNvSpPr>
          <p:nvPr>
            <p:ph type="body" sz="half" idx="2"/>
          </p:nvPr>
        </p:nvSpPr>
        <p:spPr>
          <a:xfrm>
            <a:off x="684213" y="4876800"/>
            <a:ext cx="3886200" cy="1295400"/>
          </a:xfrm>
        </p:spPr>
        <p:txBody>
          <a:bodyPr rtlCol="0">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Clique para editar os estilos de texto Mestres</a:t>
            </a:r>
          </a:p>
        </p:txBody>
      </p:sp>
      <p:sp>
        <p:nvSpPr>
          <p:cNvPr id="6" name="Espaço reservado para rodapé 5"/>
          <p:cNvSpPr>
            <a:spLocks noGrp="1"/>
          </p:cNvSpPr>
          <p:nvPr>
            <p:ph type="ftr" sz="quarter" idx="11"/>
          </p:nvPr>
        </p:nvSpPr>
        <p:spPr/>
        <p:txBody>
          <a:bodyPr rtlCol="0"/>
          <a:lstStyle/>
          <a:p>
            <a:pPr rtl="0"/>
            <a:r>
              <a:rPr lang="pt-BR" noProof="0" dirty="0"/>
              <a:t>Adicionar um rodapé</a:t>
            </a:r>
          </a:p>
        </p:txBody>
      </p:sp>
      <p:sp>
        <p:nvSpPr>
          <p:cNvPr id="5" name="Espaço reservado para data 4"/>
          <p:cNvSpPr>
            <a:spLocks noGrp="1"/>
          </p:cNvSpPr>
          <p:nvPr>
            <p:ph type="dt" sz="half" idx="10"/>
          </p:nvPr>
        </p:nvSpPr>
        <p:spPr/>
        <p:txBody>
          <a:bodyPr rtlCol="0"/>
          <a:lstStyle/>
          <a:p>
            <a:pPr rtl="0"/>
            <a:fld id="{AB55AB99-2B9A-4C29-AC9D-472E678B27D5}" type="datetime1">
              <a:rPr lang="pt-BR" noProof="0" smtClean="0"/>
              <a:t>13/05/2026</a:t>
            </a:fld>
            <a:endParaRPr lang="pt-BR" noProof="0" dirty="0"/>
          </a:p>
        </p:txBody>
      </p:sp>
      <p:sp>
        <p:nvSpPr>
          <p:cNvPr id="7" name="Espaço reservado para o número do slide 6"/>
          <p:cNvSpPr>
            <a:spLocks noGrp="1"/>
          </p:cNvSpPr>
          <p:nvPr>
            <p:ph type="sldNum" sz="quarter" idx="12"/>
          </p:nvPr>
        </p:nvSpPr>
        <p:spPr/>
        <p:txBody>
          <a:bodyPr rtlCol="0"/>
          <a:lstStyle/>
          <a:p>
            <a:pPr rtl="0"/>
            <a:fld id="{F36C87F6-986D-49E6-AF40-1B3A1EE8064D}" type="slidenum">
              <a:rPr lang="pt-BR" noProof="0" smtClean="0"/>
              <a:t>‹nº›</a:t>
            </a:fld>
            <a:endParaRPr lang="pt-BR" noProof="0" dirty="0"/>
          </a:p>
        </p:txBody>
      </p:sp>
    </p:spTree>
    <p:extLst>
      <p:ext uri="{BB962C8B-B14F-4D97-AF65-F5344CB8AC3E}">
        <p14:creationId xmlns:p14="http://schemas.microsoft.com/office/powerpoint/2010/main" val="170294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40000">
              <a:schemeClr val="bg2"/>
            </a:gs>
            <a:gs pos="10000">
              <a:schemeClr val="bg1">
                <a:lumMod val="95000"/>
              </a:schemeClr>
            </a:gs>
            <a:gs pos="100000">
              <a:schemeClr val="bg2">
                <a:lumMod val="9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tângulo 7"/>
          <p:cNvSpPr/>
          <p:nvPr userDrawn="1"/>
        </p:nvSpPr>
        <p:spPr bwMode="ltGray">
          <a:xfrm>
            <a:off x="1460" y="0"/>
            <a:ext cx="12188952"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rtl="0"/>
            <a:endParaRPr lang="pt-BR" sz="2400" noProof="0" dirty="0"/>
          </a:p>
        </p:txBody>
      </p:sp>
      <p:sp>
        <p:nvSpPr>
          <p:cNvPr id="2" name="Espaço reservado para título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pPr rtl="0"/>
            <a:r>
              <a:rPr lang="pt-BR" noProof="0" dirty="0"/>
              <a:t>Clique para editar o estilo de título Mestre</a:t>
            </a:r>
          </a:p>
        </p:txBody>
      </p:sp>
      <p:sp>
        <p:nvSpPr>
          <p:cNvPr id="3" name="Espaço reservado para texto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rtl="0"/>
            <a:r>
              <a:rPr lang="pt-BR" noProof="0" dirty="0"/>
              <a:t>Clique para editar o texto Mestre</a:t>
            </a:r>
          </a:p>
          <a:p>
            <a:pPr lvl="1" rtl="0"/>
            <a:r>
              <a:rPr lang="pt-BR" noProof="0" dirty="0"/>
              <a:t>Segundo nível</a:t>
            </a:r>
          </a:p>
          <a:p>
            <a:pPr lvl="2" rtl="0"/>
            <a:r>
              <a:rPr lang="pt-BR" noProof="0" dirty="0"/>
              <a:t>Terceiro nível</a:t>
            </a:r>
          </a:p>
          <a:p>
            <a:pPr lvl="3" rtl="0"/>
            <a:r>
              <a:rPr lang="pt-BR" noProof="0" dirty="0"/>
              <a:t>Quarto nível</a:t>
            </a:r>
          </a:p>
          <a:p>
            <a:pPr lvl="4" rtl="0"/>
            <a:r>
              <a:rPr lang="pt-BR" noProof="0" dirty="0"/>
              <a:t>Quinto nível</a:t>
            </a:r>
          </a:p>
        </p:txBody>
      </p:sp>
      <p:sp>
        <p:nvSpPr>
          <p:cNvPr id="5" name="Espaço reservado para rodapé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pPr rtl="0"/>
            <a:r>
              <a:rPr lang="pt-BR" noProof="0" dirty="0"/>
              <a:t>Adicionar um rodapé</a:t>
            </a:r>
          </a:p>
        </p:txBody>
      </p:sp>
      <p:sp>
        <p:nvSpPr>
          <p:cNvPr id="4" name="Espaço reservado para data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pPr rtl="0"/>
            <a:fld id="{8EB16A4D-B1E0-4F33-84EC-EFA959A70698}" type="datetime1">
              <a:rPr lang="pt-BR" noProof="0" smtClean="0"/>
              <a:t>13/05/2026</a:t>
            </a:fld>
            <a:endParaRPr lang="pt-BR" noProof="0" dirty="0"/>
          </a:p>
        </p:txBody>
      </p:sp>
      <p:sp>
        <p:nvSpPr>
          <p:cNvPr id="6" name="Espaço reservado para o número do slide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pPr rtl="0"/>
            <a:fld id="{F36C87F6-986D-49E6-AF40-1B3A1EE8064D}" type="slidenum">
              <a:rPr lang="pt-BR" noProof="0" smtClean="0"/>
              <a:pPr rtl="0"/>
              <a:t>‹nº›</a:t>
            </a:fld>
            <a:endParaRPr lang="pt-BR" noProof="0" dirty="0"/>
          </a:p>
        </p:txBody>
      </p:sp>
    </p:spTree>
    <p:extLst>
      <p:ext uri="{BB962C8B-B14F-4D97-AF65-F5344CB8AC3E}">
        <p14:creationId xmlns:p14="http://schemas.microsoft.com/office/powerpoint/2010/main" val="1431716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rtlCol="0">
            <a:normAutofit/>
          </a:bodyPr>
          <a:lstStyle/>
          <a:p>
            <a:pPr algn="ctr" rtl="0"/>
            <a:r>
              <a:rPr lang="pt-BR" sz="8000" dirty="0">
                <a:latin typeface="Algerian" panose="04020705040A02060702" pitchFamily="82" charset="0"/>
              </a:rPr>
              <a:t>filosofia</a:t>
            </a:r>
          </a:p>
        </p:txBody>
      </p:sp>
      <p:sp>
        <p:nvSpPr>
          <p:cNvPr id="5" name="Subtítulo 4"/>
          <p:cNvSpPr>
            <a:spLocks noGrp="1"/>
          </p:cNvSpPr>
          <p:nvPr>
            <p:ph type="subTitle" idx="1"/>
          </p:nvPr>
        </p:nvSpPr>
        <p:spPr>
          <a:xfrm>
            <a:off x="2170112" y="5013176"/>
            <a:ext cx="7848600" cy="1143000"/>
          </a:xfrm>
        </p:spPr>
        <p:txBody>
          <a:bodyPr rtlCol="0"/>
          <a:lstStyle/>
          <a:p>
            <a:pPr algn="ctr" rtl="0"/>
            <a:r>
              <a:rPr lang="pt-BR" dirty="0"/>
              <a:t>Professor Alexandre Luiz Zeni</a:t>
            </a:r>
          </a:p>
        </p:txBody>
      </p:sp>
    </p:spTree>
    <p:extLst>
      <p:ext uri="{BB962C8B-B14F-4D97-AF65-F5344CB8AC3E}">
        <p14:creationId xmlns:p14="http://schemas.microsoft.com/office/powerpoint/2010/main" val="28870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5E7345-8431-4230-994F-42F797027823}"/>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FE5B6C90-0240-427F-87BC-A7A4FC22A4EB}"/>
              </a:ext>
            </a:extLst>
          </p:cNvPr>
          <p:cNvSpPr>
            <a:spLocks noGrp="1"/>
          </p:cNvSpPr>
          <p:nvPr>
            <p:ph idx="1"/>
          </p:nvPr>
        </p:nvSpPr>
        <p:spPr/>
        <p:txBody>
          <a:bodyPr/>
          <a:lstStyle/>
          <a:p>
            <a:endParaRPr lang="pt-BR"/>
          </a:p>
        </p:txBody>
      </p:sp>
      <p:pic>
        <p:nvPicPr>
          <p:cNvPr id="4" name="Espaço Reservado para Conteúdo 4">
            <a:extLst>
              <a:ext uri="{FF2B5EF4-FFF2-40B4-BE49-F238E27FC236}">
                <a16:creationId xmlns:a16="http://schemas.microsoft.com/office/drawing/2014/main" id="{0291CCAC-B73D-4567-AC6B-404AC6EFB2B0}"/>
              </a:ext>
            </a:extLst>
          </p:cNvPr>
          <p:cNvPicPr>
            <a:picLocks noChangeAspect="1"/>
          </p:cNvPicPr>
          <p:nvPr/>
        </p:nvPicPr>
        <p:blipFill>
          <a:blip r:embed="rId2"/>
          <a:stretch>
            <a:fillRect/>
          </a:stretch>
        </p:blipFill>
        <p:spPr>
          <a:xfrm>
            <a:off x="-1" y="0"/>
            <a:ext cx="12192001" cy="6886630"/>
          </a:xfrm>
          <a:prstGeom prst="rect">
            <a:avLst/>
          </a:prstGeom>
        </p:spPr>
      </p:pic>
    </p:spTree>
    <p:extLst>
      <p:ext uri="{BB962C8B-B14F-4D97-AF65-F5344CB8AC3E}">
        <p14:creationId xmlns:p14="http://schemas.microsoft.com/office/powerpoint/2010/main" val="231041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B3DEA8-6F4F-4364-BE87-0EBD84359FBC}"/>
              </a:ext>
            </a:extLst>
          </p:cNvPr>
          <p:cNvSpPr>
            <a:spLocks noGrp="1"/>
          </p:cNvSpPr>
          <p:nvPr>
            <p:ph type="title"/>
          </p:nvPr>
        </p:nvSpPr>
        <p:spPr>
          <a:xfrm>
            <a:off x="1217614" y="188640"/>
            <a:ext cx="9753600" cy="1152128"/>
          </a:xfrm>
        </p:spPr>
        <p:txBody>
          <a:bodyPr>
            <a:normAutofit fontScale="90000"/>
          </a:bodyPr>
          <a:lstStyle/>
          <a:p>
            <a:pPr algn="ctr"/>
            <a:r>
              <a:rPr lang="pt-BR" sz="8800" b="1" u="sng" dirty="0">
                <a:solidFill>
                  <a:schemeClr val="tx2">
                    <a:lumMod val="50000"/>
                  </a:schemeClr>
                </a:solidFill>
              </a:rPr>
              <a:t>EPICURISMO</a:t>
            </a:r>
            <a:endParaRPr lang="pt-BR" dirty="0"/>
          </a:p>
        </p:txBody>
      </p:sp>
      <p:sp>
        <p:nvSpPr>
          <p:cNvPr id="3" name="Espaço Reservado para Conteúdo 2">
            <a:extLst>
              <a:ext uri="{FF2B5EF4-FFF2-40B4-BE49-F238E27FC236}">
                <a16:creationId xmlns:a16="http://schemas.microsoft.com/office/drawing/2014/main" id="{FD398706-7AFA-4620-8BB6-A5404664E35B}"/>
              </a:ext>
            </a:extLst>
          </p:cNvPr>
          <p:cNvSpPr>
            <a:spLocks noGrp="1"/>
          </p:cNvSpPr>
          <p:nvPr>
            <p:ph idx="1"/>
          </p:nvPr>
        </p:nvSpPr>
        <p:spPr>
          <a:xfrm>
            <a:off x="405780" y="1484784"/>
            <a:ext cx="11377264" cy="5112568"/>
          </a:xfrm>
        </p:spPr>
        <p:txBody>
          <a:bodyPr/>
          <a:lstStyle/>
          <a:p>
            <a:r>
              <a:rPr lang="pt-BR" sz="4000" dirty="0" err="1"/>
              <a:t>Epícuro</a:t>
            </a:r>
            <a:r>
              <a:rPr lang="pt-BR" sz="4000" dirty="0"/>
              <a:t> de </a:t>
            </a:r>
            <a:r>
              <a:rPr lang="pt-BR" sz="4000" dirty="0" err="1"/>
              <a:t>Samos</a:t>
            </a:r>
            <a:r>
              <a:rPr lang="pt-BR" sz="4000" dirty="0"/>
              <a:t> e Seus Jardins;</a:t>
            </a:r>
          </a:p>
          <a:p>
            <a:r>
              <a:rPr lang="pt-BR" sz="4000" dirty="0"/>
              <a:t>A felicidade </a:t>
            </a:r>
            <a:r>
              <a:rPr lang="pt-BR" sz="4000" b="1" dirty="0">
                <a:solidFill>
                  <a:srgbClr val="00B0F0"/>
                </a:solidFill>
              </a:rPr>
              <a:t>(ATARAXIA) </a:t>
            </a:r>
            <a:r>
              <a:rPr lang="pt-BR" sz="4000" dirty="0"/>
              <a:t>está nos prazeres </a:t>
            </a:r>
            <a:r>
              <a:rPr lang="pt-BR" sz="4000" dirty="0">
                <a:solidFill>
                  <a:srgbClr val="00B0F0"/>
                </a:solidFill>
              </a:rPr>
              <a:t>(Hedonismo)</a:t>
            </a:r>
            <a:r>
              <a:rPr lang="pt-BR" sz="4000" dirty="0"/>
              <a:t>;</a:t>
            </a:r>
          </a:p>
          <a:p>
            <a:r>
              <a:rPr lang="pt-BR" sz="4000" dirty="0"/>
              <a:t>Prazeres Estáveis: </a:t>
            </a:r>
          </a:p>
          <a:p>
            <a:pPr lvl="1"/>
            <a:r>
              <a:rPr lang="pt-BR" sz="4000" b="1" dirty="0"/>
              <a:t>Naturais e Necessários;</a:t>
            </a:r>
          </a:p>
          <a:p>
            <a:pPr lvl="1"/>
            <a:r>
              <a:rPr lang="pt-BR" sz="4000" b="1" dirty="0"/>
              <a:t>Moderação;</a:t>
            </a:r>
            <a:endParaRPr lang="pt-BR" sz="4000" dirty="0"/>
          </a:p>
          <a:p>
            <a:endParaRPr lang="pt-BR" dirty="0"/>
          </a:p>
        </p:txBody>
      </p:sp>
      <p:pic>
        <p:nvPicPr>
          <p:cNvPr id="4" name="Imagem 3">
            <a:extLst>
              <a:ext uri="{FF2B5EF4-FFF2-40B4-BE49-F238E27FC236}">
                <a16:creationId xmlns:a16="http://schemas.microsoft.com/office/drawing/2014/main" id="{D13806BD-C6CC-4CB7-95C5-D2A45DD6002E}"/>
              </a:ext>
            </a:extLst>
          </p:cNvPr>
          <p:cNvPicPr>
            <a:picLocks noChangeAspect="1"/>
          </p:cNvPicPr>
          <p:nvPr/>
        </p:nvPicPr>
        <p:blipFill>
          <a:blip r:embed="rId2"/>
          <a:stretch>
            <a:fillRect/>
          </a:stretch>
        </p:blipFill>
        <p:spPr>
          <a:xfrm>
            <a:off x="9622804" y="165517"/>
            <a:ext cx="2314575" cy="2314575"/>
          </a:xfrm>
          <a:prstGeom prst="rect">
            <a:avLst/>
          </a:prstGeom>
          <a:effectLst>
            <a:softEdge rad="177800"/>
          </a:effectLst>
        </p:spPr>
      </p:pic>
      <p:pic>
        <p:nvPicPr>
          <p:cNvPr id="5" name="Espaço Reservado para Conteúdo 3" descr="epicuro12.jpg">
            <a:extLst>
              <a:ext uri="{FF2B5EF4-FFF2-40B4-BE49-F238E27FC236}">
                <a16:creationId xmlns:a16="http://schemas.microsoft.com/office/drawing/2014/main" id="{CE100058-4AFB-474E-9D9D-E3388665BF65}"/>
              </a:ext>
            </a:extLst>
          </p:cNvPr>
          <p:cNvPicPr>
            <a:picLocks noChangeAspect="1"/>
          </p:cNvPicPr>
          <p:nvPr/>
        </p:nvPicPr>
        <p:blipFill>
          <a:blip r:embed="rId3"/>
          <a:stretch>
            <a:fillRect/>
          </a:stretch>
        </p:blipFill>
        <p:spPr>
          <a:xfrm>
            <a:off x="7462564" y="3636600"/>
            <a:ext cx="4331711" cy="3248784"/>
          </a:xfrm>
          <a:prstGeom prst="rect">
            <a:avLst/>
          </a:prstGeom>
          <a:effectLst>
            <a:softEdge rad="127000"/>
          </a:effectLst>
        </p:spPr>
      </p:pic>
    </p:spTree>
    <p:extLst>
      <p:ext uri="{BB962C8B-B14F-4D97-AF65-F5344CB8AC3E}">
        <p14:creationId xmlns:p14="http://schemas.microsoft.com/office/powerpoint/2010/main" val="336825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5E7345-8431-4230-994F-42F797027823}"/>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FE5B6C90-0240-427F-87BC-A7A4FC22A4EB}"/>
              </a:ext>
            </a:extLst>
          </p:cNvPr>
          <p:cNvSpPr>
            <a:spLocks noGrp="1"/>
          </p:cNvSpPr>
          <p:nvPr>
            <p:ph idx="1"/>
          </p:nvPr>
        </p:nvSpPr>
        <p:spPr/>
        <p:txBody>
          <a:bodyPr/>
          <a:lstStyle/>
          <a:p>
            <a:endParaRPr lang="pt-BR"/>
          </a:p>
        </p:txBody>
      </p:sp>
      <p:pic>
        <p:nvPicPr>
          <p:cNvPr id="4" name="Espaço Reservado para Conteúdo 4">
            <a:extLst>
              <a:ext uri="{FF2B5EF4-FFF2-40B4-BE49-F238E27FC236}">
                <a16:creationId xmlns:a16="http://schemas.microsoft.com/office/drawing/2014/main" id="{0291CCAC-B73D-4567-AC6B-404AC6EFB2B0}"/>
              </a:ext>
            </a:extLst>
          </p:cNvPr>
          <p:cNvPicPr>
            <a:picLocks noChangeAspect="1"/>
          </p:cNvPicPr>
          <p:nvPr/>
        </p:nvPicPr>
        <p:blipFill>
          <a:blip r:embed="rId2"/>
          <a:stretch>
            <a:fillRect/>
          </a:stretch>
        </p:blipFill>
        <p:spPr>
          <a:xfrm>
            <a:off x="-1" y="0"/>
            <a:ext cx="12192001" cy="6886630"/>
          </a:xfrm>
          <a:prstGeom prst="rect">
            <a:avLst/>
          </a:prstGeom>
        </p:spPr>
      </p:pic>
    </p:spTree>
    <p:extLst>
      <p:ext uri="{BB962C8B-B14F-4D97-AF65-F5344CB8AC3E}">
        <p14:creationId xmlns:p14="http://schemas.microsoft.com/office/powerpoint/2010/main" val="345602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471D53-C632-4AE4-BB34-8F009D4D1ACA}"/>
              </a:ext>
            </a:extLst>
          </p:cNvPr>
          <p:cNvSpPr>
            <a:spLocks noGrp="1"/>
          </p:cNvSpPr>
          <p:nvPr>
            <p:ph type="title"/>
          </p:nvPr>
        </p:nvSpPr>
        <p:spPr>
          <a:xfrm>
            <a:off x="1217614" y="116632"/>
            <a:ext cx="9753600" cy="1224136"/>
          </a:xfrm>
        </p:spPr>
        <p:txBody>
          <a:bodyPr>
            <a:normAutofit/>
          </a:bodyPr>
          <a:lstStyle/>
          <a:p>
            <a:pPr algn="ctr"/>
            <a:r>
              <a:rPr lang="pt-BR" sz="7200" b="1" u="sng" dirty="0">
                <a:solidFill>
                  <a:schemeClr val="tx2">
                    <a:lumMod val="50000"/>
                  </a:schemeClr>
                </a:solidFill>
              </a:rPr>
              <a:t>ESTOICÍSMO</a:t>
            </a:r>
            <a:endParaRPr lang="pt-BR" sz="7200" dirty="0"/>
          </a:p>
        </p:txBody>
      </p:sp>
      <p:sp>
        <p:nvSpPr>
          <p:cNvPr id="3" name="Espaço Reservado para Conteúdo 2">
            <a:extLst>
              <a:ext uri="{FF2B5EF4-FFF2-40B4-BE49-F238E27FC236}">
                <a16:creationId xmlns:a16="http://schemas.microsoft.com/office/drawing/2014/main" id="{C038A075-A627-4BD6-A1B3-185CCDAE7A7B}"/>
              </a:ext>
            </a:extLst>
          </p:cNvPr>
          <p:cNvSpPr>
            <a:spLocks noGrp="1"/>
          </p:cNvSpPr>
          <p:nvPr>
            <p:ph idx="1"/>
          </p:nvPr>
        </p:nvSpPr>
        <p:spPr>
          <a:xfrm>
            <a:off x="477788" y="1484784"/>
            <a:ext cx="11305256" cy="5184576"/>
          </a:xfrm>
        </p:spPr>
        <p:txBody>
          <a:bodyPr>
            <a:normAutofit fontScale="55000" lnSpcReduction="20000"/>
          </a:bodyPr>
          <a:lstStyle/>
          <a:p>
            <a:r>
              <a:rPr lang="pt-BR" sz="5500" b="1" dirty="0"/>
              <a:t>Zenão de </a:t>
            </a:r>
            <a:r>
              <a:rPr lang="pt-BR" sz="5500" b="1" dirty="0" err="1"/>
              <a:t>Cítio</a:t>
            </a:r>
            <a:r>
              <a:rPr lang="pt-BR" sz="5500" b="1" dirty="0"/>
              <a:t> </a:t>
            </a:r>
            <a:r>
              <a:rPr lang="pt-BR" sz="5500" dirty="0"/>
              <a:t>(334-262 </a:t>
            </a:r>
            <a:r>
              <a:rPr lang="pt-BR" sz="5500" dirty="0" err="1"/>
              <a:t>a.c</a:t>
            </a:r>
            <a:r>
              <a:rPr lang="pt-BR" sz="5500" dirty="0"/>
              <a:t>);</a:t>
            </a:r>
          </a:p>
          <a:p>
            <a:r>
              <a:rPr lang="pt-BR" sz="5500" b="1" dirty="0"/>
              <a:t>Ética orientada para a Virtude;</a:t>
            </a:r>
            <a:endParaRPr lang="pt-BR" sz="5500" dirty="0">
              <a:solidFill>
                <a:srgbClr val="002060"/>
              </a:solidFill>
            </a:endParaRPr>
          </a:p>
          <a:p>
            <a:pPr lvl="1"/>
            <a:r>
              <a:rPr lang="pt-BR" sz="5500" dirty="0">
                <a:solidFill>
                  <a:srgbClr val="002060"/>
                </a:solidFill>
              </a:rPr>
              <a:t>Recusa das perturbações </a:t>
            </a:r>
            <a:r>
              <a:rPr lang="pt-BR" sz="5500" dirty="0">
                <a:solidFill>
                  <a:schemeClr val="accent2">
                    <a:lumMod val="50000"/>
                  </a:schemeClr>
                </a:solidFill>
              </a:rPr>
              <a:t>(do sofrimento e do prazer)</a:t>
            </a:r>
            <a:r>
              <a:rPr lang="pt-BR" sz="5500" dirty="0">
                <a:solidFill>
                  <a:srgbClr val="002060"/>
                </a:solidFill>
              </a:rPr>
              <a:t>;</a:t>
            </a:r>
          </a:p>
          <a:p>
            <a:r>
              <a:rPr lang="pt-BR" sz="5500" b="1" dirty="0"/>
              <a:t>Aceitação da ordem natural: </a:t>
            </a:r>
          </a:p>
          <a:p>
            <a:pPr lvl="1"/>
            <a:r>
              <a:rPr lang="pt-BR" sz="5300" dirty="0">
                <a:solidFill>
                  <a:srgbClr val="002060"/>
                </a:solidFill>
              </a:rPr>
              <a:t>Microcosmo</a:t>
            </a:r>
            <a:r>
              <a:rPr lang="pt-BR" sz="5300" dirty="0"/>
              <a:t> (Eu) – </a:t>
            </a:r>
            <a:r>
              <a:rPr lang="pt-BR" sz="5300" dirty="0">
                <a:solidFill>
                  <a:srgbClr val="002060"/>
                </a:solidFill>
              </a:rPr>
              <a:t>Macrocosmo</a:t>
            </a:r>
            <a:r>
              <a:rPr lang="pt-BR" sz="5300" dirty="0"/>
              <a:t> (Universo) – </a:t>
            </a:r>
            <a:r>
              <a:rPr lang="pt-BR" sz="5300" b="1" dirty="0">
                <a:solidFill>
                  <a:srgbClr val="002060"/>
                </a:solidFill>
              </a:rPr>
              <a:t>Inteligência.</a:t>
            </a:r>
          </a:p>
          <a:p>
            <a:pPr lvl="1"/>
            <a:r>
              <a:rPr lang="pt-BR" sz="5500" dirty="0">
                <a:solidFill>
                  <a:schemeClr val="accent2">
                    <a:lumMod val="50000"/>
                  </a:schemeClr>
                </a:solidFill>
              </a:rPr>
              <a:t>Determinismo;</a:t>
            </a:r>
          </a:p>
          <a:p>
            <a:pPr lvl="1"/>
            <a:r>
              <a:rPr lang="pt-BR" sz="5500" dirty="0">
                <a:solidFill>
                  <a:schemeClr val="accent2">
                    <a:lumMod val="50000"/>
                  </a:schemeClr>
                </a:solidFill>
              </a:rPr>
              <a:t>Plano divino;</a:t>
            </a:r>
          </a:p>
          <a:p>
            <a:r>
              <a:rPr lang="pt-BR" sz="5500" b="1" dirty="0"/>
              <a:t>Busca pelo que está a meu alcance;</a:t>
            </a:r>
          </a:p>
          <a:p>
            <a:r>
              <a:rPr lang="pt-BR" sz="5500" b="1" dirty="0"/>
              <a:t>ATARAXIA</a:t>
            </a:r>
            <a:r>
              <a:rPr lang="pt-BR" sz="5500" dirty="0"/>
              <a:t> </a:t>
            </a:r>
            <a:r>
              <a:rPr lang="pt-BR" sz="5500" dirty="0">
                <a:solidFill>
                  <a:srgbClr val="FF0000"/>
                </a:solidFill>
                <a:sym typeface="Wingdings" panose="05000000000000000000" pitchFamily="2" charset="2"/>
              </a:rPr>
              <a:t></a:t>
            </a:r>
            <a:r>
              <a:rPr lang="pt-BR" sz="5500" dirty="0">
                <a:sym typeface="Wingdings" panose="05000000000000000000" pitchFamily="2" charset="2"/>
              </a:rPr>
              <a:t> </a:t>
            </a:r>
            <a:r>
              <a:rPr lang="pt-BR" sz="5500" dirty="0"/>
              <a:t>Se adaptar, se conformar e se encaixar no mundo;</a:t>
            </a:r>
          </a:p>
          <a:p>
            <a:pPr lvl="1"/>
            <a:r>
              <a:rPr lang="pt-BR" sz="5500" dirty="0">
                <a:solidFill>
                  <a:srgbClr val="002060"/>
                </a:solidFill>
              </a:rPr>
              <a:t>Influência no cristianismo;</a:t>
            </a:r>
            <a:endParaRPr lang="pt-BR" dirty="0">
              <a:solidFill>
                <a:srgbClr val="002060"/>
              </a:solidFill>
            </a:endParaRPr>
          </a:p>
        </p:txBody>
      </p:sp>
      <p:pic>
        <p:nvPicPr>
          <p:cNvPr id="4" name="Espaço Reservado para Conteúdo 3" descr="as-escolas-helenistas-epicurismo-e-estoicismo-13-638.jpg">
            <a:extLst>
              <a:ext uri="{FF2B5EF4-FFF2-40B4-BE49-F238E27FC236}">
                <a16:creationId xmlns:a16="http://schemas.microsoft.com/office/drawing/2014/main" id="{7B17585A-3B03-4296-9857-602CE1BA3483}"/>
              </a:ext>
            </a:extLst>
          </p:cNvPr>
          <p:cNvPicPr>
            <a:picLocks noChangeAspect="1"/>
          </p:cNvPicPr>
          <p:nvPr/>
        </p:nvPicPr>
        <p:blipFill>
          <a:blip r:embed="rId2"/>
          <a:stretch>
            <a:fillRect/>
          </a:stretch>
        </p:blipFill>
        <p:spPr>
          <a:xfrm>
            <a:off x="9334772" y="116423"/>
            <a:ext cx="2854053" cy="2080073"/>
          </a:xfrm>
          <a:prstGeom prst="rect">
            <a:avLst/>
          </a:prstGeom>
          <a:effectLst>
            <a:softEdge rad="152400"/>
          </a:effectLst>
        </p:spPr>
      </p:pic>
    </p:spTree>
    <p:extLst>
      <p:ext uri="{BB962C8B-B14F-4D97-AF65-F5344CB8AC3E}">
        <p14:creationId xmlns:p14="http://schemas.microsoft.com/office/powerpoint/2010/main" val="313843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7FBE93-9BFA-4E49-4636-35F41FAFF12C}"/>
              </a:ext>
            </a:extLst>
          </p:cNvPr>
          <p:cNvSpPr>
            <a:spLocks noGrp="1"/>
          </p:cNvSpPr>
          <p:nvPr>
            <p:ph type="title"/>
          </p:nvPr>
        </p:nvSpPr>
        <p:spPr/>
        <p:txBody>
          <a:bodyPr/>
          <a:lstStyle/>
          <a:p>
            <a:endParaRPr lang="pt-BR" dirty="0"/>
          </a:p>
        </p:txBody>
      </p:sp>
      <p:pic>
        <p:nvPicPr>
          <p:cNvPr id="1026" name="Picture 2" descr="OS ESTOICOS - PARTE III - MARCO AURÉLIO">
            <a:extLst>
              <a:ext uri="{FF2B5EF4-FFF2-40B4-BE49-F238E27FC236}">
                <a16:creationId xmlns:a16="http://schemas.microsoft.com/office/drawing/2014/main" id="{3DD26FD0-B72E-D0B9-05DB-9482F0829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77"/>
            <a:ext cx="3873855" cy="27762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nsamento 97: Frases destacadas pelos leitores Kindle - O Estoico">
            <a:extLst>
              <a:ext uri="{FF2B5EF4-FFF2-40B4-BE49-F238E27FC236}">
                <a16:creationId xmlns:a16="http://schemas.microsoft.com/office/drawing/2014/main" id="{DD97D278-7BE7-0FC0-BAA5-7C8139E0B27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49996" y="2976066"/>
            <a:ext cx="3246566" cy="36072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 o problema possui solução não... Epicteto - Pensador">
            <a:extLst>
              <a:ext uri="{FF2B5EF4-FFF2-40B4-BE49-F238E27FC236}">
                <a16:creationId xmlns:a16="http://schemas.microsoft.com/office/drawing/2014/main" id="{59F4A995-DE47-9BB1-E15A-BDB6EB574E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7903" y="8490"/>
            <a:ext cx="4580207" cy="24046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erfil: Zenão de Cítio | Fundador do Estoicismo | Irmãos Estoicos">
            <a:extLst>
              <a:ext uri="{FF2B5EF4-FFF2-40B4-BE49-F238E27FC236}">
                <a16:creationId xmlns:a16="http://schemas.microsoft.com/office/drawing/2014/main" id="{B46E63A7-560C-735C-4224-77907E46B8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4532" y="2578297"/>
            <a:ext cx="4005065" cy="4005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9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5E7345-8431-4230-994F-42F797027823}"/>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FE5B6C90-0240-427F-87BC-A7A4FC22A4EB}"/>
              </a:ext>
            </a:extLst>
          </p:cNvPr>
          <p:cNvSpPr>
            <a:spLocks noGrp="1"/>
          </p:cNvSpPr>
          <p:nvPr>
            <p:ph idx="1"/>
          </p:nvPr>
        </p:nvSpPr>
        <p:spPr/>
        <p:txBody>
          <a:bodyPr/>
          <a:lstStyle/>
          <a:p>
            <a:endParaRPr lang="pt-BR"/>
          </a:p>
        </p:txBody>
      </p:sp>
      <p:pic>
        <p:nvPicPr>
          <p:cNvPr id="4" name="Espaço Reservado para Conteúdo 4">
            <a:extLst>
              <a:ext uri="{FF2B5EF4-FFF2-40B4-BE49-F238E27FC236}">
                <a16:creationId xmlns:a16="http://schemas.microsoft.com/office/drawing/2014/main" id="{0291CCAC-B73D-4567-AC6B-404AC6EFB2B0}"/>
              </a:ext>
            </a:extLst>
          </p:cNvPr>
          <p:cNvPicPr>
            <a:picLocks noChangeAspect="1"/>
          </p:cNvPicPr>
          <p:nvPr/>
        </p:nvPicPr>
        <p:blipFill>
          <a:blip r:embed="rId2"/>
          <a:stretch>
            <a:fillRect/>
          </a:stretch>
        </p:blipFill>
        <p:spPr>
          <a:xfrm>
            <a:off x="-1" y="0"/>
            <a:ext cx="12192001" cy="6886630"/>
          </a:xfrm>
          <a:prstGeom prst="rect">
            <a:avLst/>
          </a:prstGeom>
        </p:spPr>
      </p:pic>
    </p:spTree>
    <p:extLst>
      <p:ext uri="{BB962C8B-B14F-4D97-AF65-F5344CB8AC3E}">
        <p14:creationId xmlns:p14="http://schemas.microsoft.com/office/powerpoint/2010/main" val="336301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588704D-7C6B-412A-9D55-CB8AAAEC6A4D}"/>
              </a:ext>
            </a:extLst>
          </p:cNvPr>
          <p:cNvSpPr>
            <a:spLocks noGrp="1"/>
          </p:cNvSpPr>
          <p:nvPr>
            <p:ph idx="1"/>
          </p:nvPr>
        </p:nvSpPr>
        <p:spPr>
          <a:xfrm>
            <a:off x="-1" y="0"/>
            <a:ext cx="12188825" cy="6858000"/>
          </a:xfrm>
        </p:spPr>
        <p:txBody>
          <a:bodyPr>
            <a:normAutofit lnSpcReduction="10000"/>
          </a:bodyPr>
          <a:lstStyle/>
          <a:p>
            <a:pPr marL="6160" indent="0" algn="just">
              <a:buNone/>
            </a:pPr>
            <a:r>
              <a:rPr lang="pt-BR" sz="3200" dirty="0"/>
              <a:t>(ENEM) “A quem não basta pouco, nada basta”.</a:t>
            </a:r>
          </a:p>
          <a:p>
            <a:pPr marL="6160" indent="0" algn="just" fontAlgn="base">
              <a:buNone/>
            </a:pPr>
            <a:r>
              <a:rPr lang="pt-BR" sz="3200" dirty="0"/>
              <a:t>EPICURO. Os pensadores. São Paulo: Abril Cultural, 1985.</a:t>
            </a:r>
          </a:p>
          <a:p>
            <a:pPr marL="6160" indent="0" algn="just" fontAlgn="base">
              <a:buNone/>
            </a:pPr>
            <a:endParaRPr lang="pt-BR" sz="3200" dirty="0"/>
          </a:p>
          <a:p>
            <a:pPr marL="6160" indent="0" algn="just" fontAlgn="base">
              <a:buNone/>
            </a:pPr>
            <a:r>
              <a:rPr lang="pt-BR" sz="3200" dirty="0"/>
              <a:t>Remanescente do período helenístico, a máxima apresentada valoriza a seguinte virtude:</a:t>
            </a:r>
          </a:p>
          <a:p>
            <a:pPr marL="6160" indent="0" algn="just" fontAlgn="base">
              <a:buNone/>
            </a:pPr>
            <a:endParaRPr lang="pt-BR" sz="3200" dirty="0"/>
          </a:p>
          <a:p>
            <a:pPr marL="6160" indent="0" algn="just" fontAlgn="base">
              <a:buNone/>
            </a:pPr>
            <a:r>
              <a:rPr lang="pt-BR" sz="3200" dirty="0"/>
              <a:t>a) Esperança, tida como confiança no porvir.</a:t>
            </a:r>
          </a:p>
          <a:p>
            <a:pPr marL="6160" indent="0" algn="just" fontAlgn="base">
              <a:buNone/>
            </a:pPr>
            <a:r>
              <a:rPr lang="pt-BR" sz="3200" dirty="0"/>
              <a:t>b) Justiça, interpretada como retidão de caráter.</a:t>
            </a:r>
          </a:p>
          <a:p>
            <a:pPr marL="6160" indent="0" algn="just" fontAlgn="base">
              <a:buNone/>
            </a:pPr>
            <a:r>
              <a:rPr lang="pt-BR" sz="3200" dirty="0"/>
              <a:t>c) Temperança, marcada pelo domínio da vontade.</a:t>
            </a:r>
          </a:p>
          <a:p>
            <a:pPr marL="6160" indent="0" algn="just" fontAlgn="base">
              <a:buNone/>
            </a:pPr>
            <a:r>
              <a:rPr lang="pt-BR" sz="3200" dirty="0"/>
              <a:t>d) Coragem, definida como </a:t>
            </a:r>
            <a:r>
              <a:rPr lang="pt-BR" sz="3200" dirty="0" err="1"/>
              <a:t>fortitude</a:t>
            </a:r>
            <a:r>
              <a:rPr lang="pt-BR" sz="3200" dirty="0"/>
              <a:t> na dificuldade.</a:t>
            </a:r>
          </a:p>
          <a:p>
            <a:pPr marL="6160" indent="0" algn="just" fontAlgn="base">
              <a:buNone/>
            </a:pPr>
            <a:r>
              <a:rPr lang="pt-BR" sz="3200" dirty="0"/>
              <a:t>e) Prudência, caracterizada pelo correto uso da razão.</a:t>
            </a:r>
          </a:p>
          <a:p>
            <a:pPr marL="45720" indent="0">
              <a:buNone/>
            </a:pPr>
            <a:endParaRPr lang="pt-BR" dirty="0"/>
          </a:p>
        </p:txBody>
      </p:sp>
    </p:spTree>
    <p:extLst>
      <p:ext uri="{BB962C8B-B14F-4D97-AF65-F5344CB8AC3E}">
        <p14:creationId xmlns:p14="http://schemas.microsoft.com/office/powerpoint/2010/main" val="301516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588704D-7C6B-412A-9D55-CB8AAAEC6A4D}"/>
              </a:ext>
            </a:extLst>
          </p:cNvPr>
          <p:cNvSpPr>
            <a:spLocks noGrp="1"/>
          </p:cNvSpPr>
          <p:nvPr>
            <p:ph idx="1"/>
          </p:nvPr>
        </p:nvSpPr>
        <p:spPr>
          <a:xfrm>
            <a:off x="-1" y="0"/>
            <a:ext cx="12188825" cy="6858000"/>
          </a:xfrm>
        </p:spPr>
        <p:txBody>
          <a:bodyPr>
            <a:normAutofit fontScale="92500" lnSpcReduction="20000"/>
          </a:bodyPr>
          <a:lstStyle/>
          <a:p>
            <a:pPr marL="6160" indent="0" algn="just">
              <a:buNone/>
            </a:pPr>
            <a:r>
              <a:rPr lang="pt-BR" sz="3000" dirty="0"/>
              <a:t>(Enem)  Alguns dos desejos são naturais e necessários; outros, naturais e não necessários; outros, nem naturais nem necessários, mas nascidos de vã opinião. Os desejos que não nos trazem dor se não satisfeitos não são necessários, mas o seu impulso pode ser facilmente desfeito, quando é difícil obter sua satisfação ou parecem geradores de dano.</a:t>
            </a:r>
          </a:p>
          <a:p>
            <a:pPr marL="6160" indent="0" algn="just">
              <a:buNone/>
            </a:pPr>
            <a:r>
              <a:rPr lang="pt-BR" sz="3000" dirty="0"/>
              <a:t>EPICURO DE SAMOS. “Doutrinas principais”. In: SANSON, V. F. Textos de filosofia. Rio de Janeiro: </a:t>
            </a:r>
            <a:r>
              <a:rPr lang="pt-BR" sz="3000" dirty="0" err="1"/>
              <a:t>Eduff</a:t>
            </a:r>
            <a:r>
              <a:rPr lang="pt-BR" sz="3000" dirty="0"/>
              <a:t>, 1974.</a:t>
            </a:r>
          </a:p>
          <a:p>
            <a:pPr marL="6160" indent="0" algn="just">
              <a:buNone/>
            </a:pPr>
            <a:r>
              <a:rPr lang="pt-BR" sz="3000" dirty="0"/>
              <a:t> </a:t>
            </a:r>
          </a:p>
          <a:p>
            <a:pPr marL="6160" indent="0" algn="just">
              <a:buNone/>
            </a:pPr>
            <a:r>
              <a:rPr lang="pt-BR" sz="3000" dirty="0"/>
              <a:t>No fragmento da obra filosófica de Epicuro, o homem tem como fim: </a:t>
            </a:r>
          </a:p>
          <a:p>
            <a:pPr marL="6160" indent="0" algn="just">
              <a:buNone/>
            </a:pPr>
            <a:r>
              <a:rPr lang="pt-BR" sz="3000" dirty="0"/>
              <a:t>a) alcançar o prazer moderado e a felicidade.   </a:t>
            </a:r>
          </a:p>
          <a:p>
            <a:pPr marL="6160" indent="0" algn="just">
              <a:buNone/>
            </a:pPr>
            <a:r>
              <a:rPr lang="pt-BR" sz="3000" dirty="0"/>
              <a:t>b) valorizar os deveres e as obrigações sociais.   </a:t>
            </a:r>
          </a:p>
          <a:p>
            <a:pPr marL="6160" indent="0" algn="just">
              <a:buNone/>
            </a:pPr>
            <a:r>
              <a:rPr lang="pt-BR" sz="3000" dirty="0"/>
              <a:t>c) aceitar o sofrimento e o rigorismo da vida com resignação.   </a:t>
            </a:r>
          </a:p>
          <a:p>
            <a:pPr marL="6160" indent="0" algn="just">
              <a:buNone/>
            </a:pPr>
            <a:r>
              <a:rPr lang="pt-BR" sz="3000" dirty="0"/>
              <a:t>d) refletir sobre os valores e as normas dadas pela divindade.   </a:t>
            </a:r>
          </a:p>
          <a:p>
            <a:pPr marL="6160" indent="0" algn="just">
              <a:buNone/>
            </a:pPr>
            <a:r>
              <a:rPr lang="pt-BR" sz="3000" dirty="0"/>
              <a:t>e) defender a indiferença e a impossibilidade de se atingir o saber.   </a:t>
            </a:r>
          </a:p>
          <a:p>
            <a:pPr marL="45720" indent="0">
              <a:buNone/>
            </a:pPr>
            <a:endParaRPr lang="pt-BR" dirty="0"/>
          </a:p>
        </p:txBody>
      </p:sp>
    </p:spTree>
    <p:extLst>
      <p:ext uri="{BB962C8B-B14F-4D97-AF65-F5344CB8AC3E}">
        <p14:creationId xmlns:p14="http://schemas.microsoft.com/office/powerpoint/2010/main" val="42114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588704D-7C6B-412A-9D55-CB8AAAEC6A4D}"/>
              </a:ext>
            </a:extLst>
          </p:cNvPr>
          <p:cNvSpPr>
            <a:spLocks noGrp="1"/>
          </p:cNvSpPr>
          <p:nvPr>
            <p:ph idx="1"/>
          </p:nvPr>
        </p:nvSpPr>
        <p:spPr>
          <a:xfrm>
            <a:off x="-1" y="0"/>
            <a:ext cx="12188825" cy="6858000"/>
          </a:xfrm>
        </p:spPr>
        <p:txBody>
          <a:bodyPr>
            <a:normAutofit fontScale="85000" lnSpcReduction="10000"/>
          </a:bodyPr>
          <a:lstStyle/>
          <a:p>
            <a:pPr marL="6160" indent="0" algn="just">
              <a:buNone/>
            </a:pPr>
            <a:r>
              <a:rPr lang="pt-BR" sz="2800" dirty="0"/>
              <a:t>(Enem)  Pirro afirmava que nada é nobre nem vergonhoso, justo ou injusto; e que, da mesma maneira, nada existe do ponto de vista da verdade; que os homens agem apenas segundo a lei e o costume, nada sendo mais isto do que aquilo. Ele levou uma vida de acordo com esta doutrina, nada procurando evitar e não se desviando do que quer que fosse, suportando tudo, carroças, por exemplo, precipícios, cães, nada deixando ao arbítrio dos sentidos.</a:t>
            </a:r>
          </a:p>
          <a:p>
            <a:pPr marL="6160" indent="0" algn="just">
              <a:buNone/>
            </a:pPr>
            <a:r>
              <a:rPr lang="pt-BR" sz="2800" dirty="0"/>
              <a:t> </a:t>
            </a:r>
          </a:p>
          <a:p>
            <a:pPr marL="6160" indent="0" algn="just">
              <a:buNone/>
            </a:pPr>
            <a:r>
              <a:rPr lang="pt-BR" sz="2800" dirty="0"/>
              <a:t>LAÉRCIO, D. Vidas e sentenças dos filósofos ilustres. Brasília: Editora UnB, 1988.</a:t>
            </a:r>
          </a:p>
          <a:p>
            <a:pPr marL="6160" indent="0" algn="just">
              <a:buNone/>
            </a:pPr>
            <a:r>
              <a:rPr lang="pt-BR" sz="2800" dirty="0"/>
              <a:t> </a:t>
            </a:r>
          </a:p>
          <a:p>
            <a:pPr marL="6160" indent="0" algn="just">
              <a:buNone/>
            </a:pPr>
            <a:r>
              <a:rPr lang="pt-BR" sz="2800" dirty="0"/>
              <a:t>O ceticismo, conforme sugerido no texto, caracteriza-se por: </a:t>
            </a:r>
          </a:p>
          <a:p>
            <a:pPr marL="6160" indent="0" algn="just">
              <a:buNone/>
            </a:pPr>
            <a:r>
              <a:rPr lang="pt-BR" sz="2800" dirty="0"/>
              <a:t>a) Desprezar quaisquer convenções e obrigações da sociedade.   </a:t>
            </a:r>
          </a:p>
          <a:p>
            <a:pPr marL="6160" indent="0" algn="just">
              <a:buNone/>
            </a:pPr>
            <a:r>
              <a:rPr lang="pt-BR" sz="2800" dirty="0"/>
              <a:t>b) Atingir o verdadeiro prazer como o princípio e o fim da vida feliz.   </a:t>
            </a:r>
          </a:p>
          <a:p>
            <a:pPr marL="6160" indent="0" algn="just">
              <a:buNone/>
            </a:pPr>
            <a:r>
              <a:rPr lang="pt-BR" sz="2800" dirty="0"/>
              <a:t>c) Defender a indiferença e a impossibilidade de obter alguma certeza.   </a:t>
            </a:r>
          </a:p>
          <a:p>
            <a:pPr marL="6160" indent="0" algn="just">
              <a:buNone/>
            </a:pPr>
            <a:r>
              <a:rPr lang="pt-BR" sz="2800" dirty="0"/>
              <a:t>d) Aceitar o determinismo e ocupar-se com a esperança transcendente.   </a:t>
            </a:r>
          </a:p>
          <a:p>
            <a:pPr marL="6160" indent="0" algn="just">
              <a:buNone/>
            </a:pPr>
            <a:r>
              <a:rPr lang="pt-BR" sz="2800" dirty="0"/>
              <a:t>e) Agir de forma virtuosa e sábia a fim de enaltecer o homem bom e belo.</a:t>
            </a:r>
            <a:endParaRPr lang="pt-BR" dirty="0"/>
          </a:p>
        </p:txBody>
      </p:sp>
    </p:spTree>
    <p:extLst>
      <p:ext uri="{BB962C8B-B14F-4D97-AF65-F5344CB8AC3E}">
        <p14:creationId xmlns:p14="http://schemas.microsoft.com/office/powerpoint/2010/main" val="392706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588704D-7C6B-412A-9D55-CB8AAAEC6A4D}"/>
              </a:ext>
            </a:extLst>
          </p:cNvPr>
          <p:cNvSpPr>
            <a:spLocks noGrp="1"/>
          </p:cNvSpPr>
          <p:nvPr>
            <p:ph idx="1"/>
          </p:nvPr>
        </p:nvSpPr>
        <p:spPr>
          <a:xfrm>
            <a:off x="-1" y="0"/>
            <a:ext cx="12188825" cy="6858000"/>
          </a:xfrm>
        </p:spPr>
        <p:txBody>
          <a:bodyPr>
            <a:normAutofit fontScale="92500" lnSpcReduction="10000"/>
          </a:bodyPr>
          <a:lstStyle/>
          <a:p>
            <a:pPr marL="6160" indent="0" algn="just">
              <a:buNone/>
            </a:pPr>
            <a:r>
              <a:rPr lang="pt-BR" sz="2800" dirty="0"/>
              <a:t>(ENEM) Jamais, a respeito de coisa alguma, digas: “Eu a perdi”, mas sim: “eu a restituí”. O filho morreu? Foi restituído. A mulher morreu? Foi restituída. “A propriedade me foi subtraída”, então também foi restituída. “Mas quem a subtraiu é mau”. O que te importa por meio de quem aquele que te dá a pede de volta? Na medida em que ele der, faz uso do mesmo modo de quem cuida das coisas de outrem. Do mesmo modo como fazem os que se instalam em uma hospedaria.</a:t>
            </a:r>
          </a:p>
          <a:p>
            <a:pPr marL="6160" indent="0" algn="just">
              <a:buNone/>
            </a:pPr>
            <a:r>
              <a:rPr lang="pt-BR" sz="2800" dirty="0"/>
              <a:t>EPICTETO. </a:t>
            </a:r>
            <a:r>
              <a:rPr lang="pt-BR" sz="2800" dirty="0" err="1"/>
              <a:t>Encheirídion</a:t>
            </a:r>
            <a:r>
              <a:rPr lang="pt-BR" sz="2800" dirty="0"/>
              <a:t>. In: DINUCCI, A. Introdução ao Manual de </a:t>
            </a:r>
            <a:r>
              <a:rPr lang="pt-BR" sz="2800" dirty="0" err="1"/>
              <a:t>Epicteto</a:t>
            </a:r>
            <a:r>
              <a:rPr lang="pt-BR" sz="2800" dirty="0"/>
              <a:t>. São Cristóvão: UFS, 2012 (adaptado).</a:t>
            </a:r>
          </a:p>
          <a:p>
            <a:pPr marL="6160" indent="0" algn="just">
              <a:buNone/>
            </a:pPr>
            <a:r>
              <a:rPr lang="pt-BR" sz="2800" dirty="0"/>
              <a:t>A característica do estoicismo presente nessa citação do filósofo grego </a:t>
            </a:r>
            <a:r>
              <a:rPr lang="pt-BR" sz="2800" dirty="0" err="1"/>
              <a:t>Epicteto</a:t>
            </a:r>
            <a:r>
              <a:rPr lang="pt-BR" sz="2800" dirty="0"/>
              <a:t> é:</a:t>
            </a:r>
          </a:p>
          <a:p>
            <a:pPr marL="6160" indent="0" algn="just">
              <a:buNone/>
            </a:pPr>
            <a:r>
              <a:rPr lang="pt-BR" sz="2800" dirty="0"/>
              <a:t>a) explicar o mundo com números.</a:t>
            </a:r>
          </a:p>
          <a:p>
            <a:pPr marL="6160" indent="0" algn="just">
              <a:buNone/>
            </a:pPr>
            <a:r>
              <a:rPr lang="pt-BR" sz="2800" dirty="0"/>
              <a:t>b) identificar a felicidade com o prazer.</a:t>
            </a:r>
          </a:p>
          <a:p>
            <a:pPr marL="6160" indent="0" algn="just">
              <a:buNone/>
            </a:pPr>
            <a:r>
              <a:rPr lang="pt-BR" sz="2800" dirty="0"/>
              <a:t>c) aceitar os sofrimentos com serenidade.</a:t>
            </a:r>
          </a:p>
          <a:p>
            <a:pPr marL="6160" indent="0" algn="just">
              <a:buNone/>
            </a:pPr>
            <a:r>
              <a:rPr lang="pt-BR" sz="2800" dirty="0"/>
              <a:t>d) questionar o saber científico com veemência.</a:t>
            </a:r>
          </a:p>
          <a:p>
            <a:pPr marL="6160" indent="0" algn="just">
              <a:buNone/>
            </a:pPr>
            <a:r>
              <a:rPr lang="pt-BR" sz="2800" dirty="0"/>
              <a:t>e) considerar as convenções sociais com desprezo.</a:t>
            </a:r>
            <a:endParaRPr lang="pt-BR" dirty="0"/>
          </a:p>
        </p:txBody>
      </p:sp>
    </p:spTree>
    <p:extLst>
      <p:ext uri="{BB962C8B-B14F-4D97-AF65-F5344CB8AC3E}">
        <p14:creationId xmlns:p14="http://schemas.microsoft.com/office/powerpoint/2010/main" val="104535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511671-11ED-4EB0-8269-358E19261B16}"/>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B22E385C-5218-4095-800F-FA2C3F3B3D32}"/>
              </a:ext>
            </a:extLst>
          </p:cNvPr>
          <p:cNvSpPr>
            <a:spLocks noGrp="1"/>
          </p:cNvSpPr>
          <p:nvPr>
            <p:ph idx="1"/>
          </p:nvPr>
        </p:nvSpPr>
        <p:spPr/>
        <p:txBody>
          <a:bodyPr/>
          <a:lstStyle/>
          <a:p>
            <a:endParaRPr lang="pt-BR"/>
          </a:p>
        </p:txBody>
      </p:sp>
      <p:pic>
        <p:nvPicPr>
          <p:cNvPr id="4" name="Espaço Reservado para Conteúdo 4">
            <a:extLst>
              <a:ext uri="{FF2B5EF4-FFF2-40B4-BE49-F238E27FC236}">
                <a16:creationId xmlns:a16="http://schemas.microsoft.com/office/drawing/2014/main" id="{FCE4A660-792B-4B56-AC0B-0F0062CA06BD}"/>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380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FCF1CB-9ED0-42BD-BB6A-D41FCB807032}"/>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308F481A-7128-4511-B37F-DFF0F1A662F4}"/>
              </a:ext>
            </a:extLst>
          </p:cNvPr>
          <p:cNvSpPr>
            <a:spLocks noGrp="1"/>
          </p:cNvSpPr>
          <p:nvPr>
            <p:ph idx="1"/>
          </p:nvPr>
        </p:nvSpPr>
        <p:spPr/>
        <p:txBody>
          <a:bodyPr/>
          <a:lstStyle/>
          <a:p>
            <a:endParaRPr lang="pt-BR"/>
          </a:p>
        </p:txBody>
      </p:sp>
      <p:pic>
        <p:nvPicPr>
          <p:cNvPr id="4" name="Espaço Reservado para Conteúdo 4">
            <a:extLst>
              <a:ext uri="{FF2B5EF4-FFF2-40B4-BE49-F238E27FC236}">
                <a16:creationId xmlns:a16="http://schemas.microsoft.com/office/drawing/2014/main" id="{6FAB55D0-0EF3-44AD-A809-08CC69822552}"/>
              </a:ext>
            </a:extLst>
          </p:cNvPr>
          <p:cNvPicPr>
            <a:picLocks noChangeAspect="1"/>
          </p:cNvPicPr>
          <p:nvPr/>
        </p:nvPicPr>
        <p:blipFill>
          <a:blip r:embed="rId2"/>
          <a:stretch>
            <a:fillRect/>
          </a:stretch>
        </p:blipFill>
        <p:spPr>
          <a:xfrm>
            <a:off x="0" y="0"/>
            <a:ext cx="12192000" cy="6806979"/>
          </a:xfrm>
          <a:prstGeom prst="rect">
            <a:avLst/>
          </a:prstGeom>
        </p:spPr>
      </p:pic>
    </p:spTree>
    <p:extLst>
      <p:ext uri="{BB962C8B-B14F-4D97-AF65-F5344CB8AC3E}">
        <p14:creationId xmlns:p14="http://schemas.microsoft.com/office/powerpoint/2010/main" val="359817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1EB9CC-D76F-4812-85C8-0E9062CA98F7}"/>
              </a:ext>
            </a:extLst>
          </p:cNvPr>
          <p:cNvSpPr>
            <a:spLocks noGrp="1"/>
          </p:cNvSpPr>
          <p:nvPr>
            <p:ph type="title"/>
          </p:nvPr>
        </p:nvSpPr>
        <p:spPr>
          <a:xfrm>
            <a:off x="1217614" y="274638"/>
            <a:ext cx="9753600" cy="1066130"/>
          </a:xfrm>
        </p:spPr>
        <p:txBody>
          <a:bodyPr>
            <a:normAutofit/>
          </a:bodyPr>
          <a:lstStyle/>
          <a:p>
            <a:pPr algn="ctr"/>
            <a:r>
              <a:rPr lang="pt-BR" sz="6000" b="1" u="sng" dirty="0">
                <a:solidFill>
                  <a:schemeClr val="tx2">
                    <a:lumMod val="50000"/>
                  </a:schemeClr>
                </a:solidFill>
              </a:rPr>
              <a:t>CONTEXTO</a:t>
            </a:r>
            <a:r>
              <a:rPr lang="pt-BR" sz="6000" b="1" dirty="0">
                <a:solidFill>
                  <a:schemeClr val="tx2">
                    <a:lumMod val="50000"/>
                  </a:schemeClr>
                </a:solidFill>
              </a:rPr>
              <a:t> </a:t>
            </a:r>
            <a:r>
              <a:rPr lang="pt-BR" sz="6000" b="1" u="sng" dirty="0">
                <a:solidFill>
                  <a:schemeClr val="tx2">
                    <a:lumMod val="50000"/>
                  </a:schemeClr>
                </a:solidFill>
              </a:rPr>
              <a:t>HISTÓRICO</a:t>
            </a:r>
            <a:endParaRPr lang="pt-BR" sz="6000" dirty="0"/>
          </a:p>
        </p:txBody>
      </p:sp>
      <p:sp>
        <p:nvSpPr>
          <p:cNvPr id="3" name="Espaço Reservado para Conteúdo 2">
            <a:extLst>
              <a:ext uri="{FF2B5EF4-FFF2-40B4-BE49-F238E27FC236}">
                <a16:creationId xmlns:a16="http://schemas.microsoft.com/office/drawing/2014/main" id="{4CDE4ABF-A33D-4E89-8B6B-3EB14310C102}"/>
              </a:ext>
            </a:extLst>
          </p:cNvPr>
          <p:cNvSpPr>
            <a:spLocks noGrp="1"/>
          </p:cNvSpPr>
          <p:nvPr>
            <p:ph idx="1"/>
          </p:nvPr>
        </p:nvSpPr>
        <p:spPr>
          <a:xfrm>
            <a:off x="261764" y="1844824"/>
            <a:ext cx="10441160" cy="4608512"/>
          </a:xfrm>
        </p:spPr>
        <p:txBody>
          <a:bodyPr>
            <a:normAutofit/>
          </a:bodyPr>
          <a:lstStyle/>
          <a:p>
            <a:r>
              <a:rPr lang="pt-BR" sz="3600" dirty="0"/>
              <a:t>Invasões macedônicas e romanas;</a:t>
            </a:r>
          </a:p>
          <a:p>
            <a:r>
              <a:rPr lang="pt-BR" sz="3600" dirty="0"/>
              <a:t>Séc. IV </a:t>
            </a:r>
            <a:r>
              <a:rPr lang="pt-BR" sz="3600" dirty="0" err="1"/>
              <a:t>a.c</a:t>
            </a:r>
            <a:r>
              <a:rPr lang="pt-BR" sz="3600" dirty="0"/>
              <a:t> – III </a:t>
            </a:r>
            <a:r>
              <a:rPr lang="pt-BR" sz="3600" dirty="0" err="1"/>
              <a:t>d.c</a:t>
            </a:r>
            <a:r>
              <a:rPr lang="pt-BR" sz="3600" dirty="0"/>
              <a:t>;</a:t>
            </a:r>
          </a:p>
          <a:p>
            <a:r>
              <a:rPr lang="pt-BR" sz="3600" dirty="0"/>
              <a:t>Advento do Cristianismo;</a:t>
            </a:r>
          </a:p>
          <a:p>
            <a:r>
              <a:rPr lang="pt-BR" sz="3600" dirty="0"/>
              <a:t>Transformações:</a:t>
            </a:r>
          </a:p>
          <a:p>
            <a:pPr lvl="1"/>
            <a:r>
              <a:rPr lang="pt-BR" sz="3200" dirty="0">
                <a:solidFill>
                  <a:srgbClr val="00B0F0"/>
                </a:solidFill>
              </a:rPr>
              <a:t>Sociais – Políticas – Culturais;</a:t>
            </a:r>
          </a:p>
          <a:p>
            <a:r>
              <a:rPr lang="pt-BR" sz="3600" dirty="0"/>
              <a:t>Decadência das Pólis:</a:t>
            </a:r>
          </a:p>
          <a:p>
            <a:pPr lvl="1"/>
            <a:r>
              <a:rPr lang="pt-BR" sz="3200" dirty="0">
                <a:solidFill>
                  <a:srgbClr val="00B0F0"/>
                </a:solidFill>
              </a:rPr>
              <a:t>De cidadãos a Súditos;</a:t>
            </a:r>
            <a:endParaRPr lang="pt-BR" sz="2800" dirty="0"/>
          </a:p>
        </p:txBody>
      </p:sp>
      <p:pic>
        <p:nvPicPr>
          <p:cNvPr id="4" name="Espaço Reservado para Conteúdo 3" descr="imperio_alexandre.jpg">
            <a:extLst>
              <a:ext uri="{FF2B5EF4-FFF2-40B4-BE49-F238E27FC236}">
                <a16:creationId xmlns:a16="http://schemas.microsoft.com/office/drawing/2014/main" id="{B89C7144-CF2C-42A4-B693-386977A9237F}"/>
              </a:ext>
            </a:extLst>
          </p:cNvPr>
          <p:cNvPicPr>
            <a:picLocks noChangeAspect="1"/>
          </p:cNvPicPr>
          <p:nvPr/>
        </p:nvPicPr>
        <p:blipFill>
          <a:blip r:embed="rId2"/>
          <a:stretch>
            <a:fillRect/>
          </a:stretch>
        </p:blipFill>
        <p:spPr>
          <a:xfrm>
            <a:off x="6581366" y="2981739"/>
            <a:ext cx="5610634" cy="2031437"/>
          </a:xfrm>
          <a:prstGeom prst="rect">
            <a:avLst/>
          </a:prstGeom>
        </p:spPr>
      </p:pic>
    </p:spTree>
    <p:extLst>
      <p:ext uri="{BB962C8B-B14F-4D97-AF65-F5344CB8AC3E}">
        <p14:creationId xmlns:p14="http://schemas.microsoft.com/office/powerpoint/2010/main" val="409971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3AB6B3-A375-4380-971E-C81FA74D13A3}"/>
              </a:ext>
            </a:extLst>
          </p:cNvPr>
          <p:cNvSpPr>
            <a:spLocks noGrp="1"/>
          </p:cNvSpPr>
          <p:nvPr>
            <p:ph type="title"/>
          </p:nvPr>
        </p:nvSpPr>
        <p:spPr>
          <a:xfrm>
            <a:off x="1217614" y="188640"/>
            <a:ext cx="9753600" cy="1080120"/>
          </a:xfrm>
        </p:spPr>
        <p:txBody>
          <a:bodyPr>
            <a:normAutofit/>
          </a:bodyPr>
          <a:lstStyle/>
          <a:p>
            <a:pPr algn="ctr"/>
            <a:r>
              <a:rPr lang="pt-BR" sz="6000" b="1" u="sng" dirty="0">
                <a:solidFill>
                  <a:schemeClr val="tx2">
                    <a:lumMod val="50000"/>
                  </a:schemeClr>
                </a:solidFill>
              </a:rPr>
              <a:t>CARACTERÍSTICAS</a:t>
            </a:r>
            <a:endParaRPr lang="pt-BR" sz="6000" dirty="0"/>
          </a:p>
        </p:txBody>
      </p:sp>
      <p:sp>
        <p:nvSpPr>
          <p:cNvPr id="3" name="Espaço Reservado para Conteúdo 2">
            <a:extLst>
              <a:ext uri="{FF2B5EF4-FFF2-40B4-BE49-F238E27FC236}">
                <a16:creationId xmlns:a16="http://schemas.microsoft.com/office/drawing/2014/main" id="{9210AA83-A753-40FD-952D-887789052BB0}"/>
              </a:ext>
            </a:extLst>
          </p:cNvPr>
          <p:cNvSpPr>
            <a:spLocks noGrp="1"/>
          </p:cNvSpPr>
          <p:nvPr>
            <p:ph idx="1"/>
          </p:nvPr>
        </p:nvSpPr>
        <p:spPr>
          <a:xfrm>
            <a:off x="477788" y="1484784"/>
            <a:ext cx="11233248" cy="5184576"/>
          </a:xfrm>
        </p:spPr>
        <p:txBody>
          <a:bodyPr>
            <a:normAutofit/>
          </a:bodyPr>
          <a:lstStyle/>
          <a:p>
            <a:pPr>
              <a:buFont typeface="Wingdings" pitchFamily="2" charset="2"/>
              <a:buChar char="Ø"/>
            </a:pPr>
            <a:r>
              <a:rPr lang="pt-BR" sz="3200" b="1" dirty="0">
                <a:solidFill>
                  <a:schemeClr val="accent1">
                    <a:lumMod val="50000"/>
                  </a:schemeClr>
                </a:solidFill>
              </a:rPr>
              <a:t>Fusão cultural </a:t>
            </a:r>
            <a:r>
              <a:rPr lang="pt-BR" sz="3200" dirty="0"/>
              <a:t>(Ocidente + Oriente);</a:t>
            </a:r>
          </a:p>
          <a:p>
            <a:pPr>
              <a:buFont typeface="Wingdings" pitchFamily="2" charset="2"/>
              <a:buChar char="Ø"/>
            </a:pPr>
            <a:r>
              <a:rPr lang="pt-BR" sz="3200" b="1" dirty="0"/>
              <a:t>Platonismo e Aristotelismo</a:t>
            </a:r>
            <a:r>
              <a:rPr lang="pt-BR" sz="3200" dirty="0"/>
              <a:t>;</a:t>
            </a:r>
          </a:p>
          <a:p>
            <a:pPr>
              <a:buFont typeface="Wingdings" pitchFamily="2" charset="2"/>
              <a:buChar char="Ø"/>
            </a:pPr>
            <a:r>
              <a:rPr lang="pt-BR" sz="3200" b="1" dirty="0">
                <a:solidFill>
                  <a:schemeClr val="accent1">
                    <a:lumMod val="50000"/>
                  </a:schemeClr>
                </a:solidFill>
              </a:rPr>
              <a:t>Felicidade Interior </a:t>
            </a:r>
            <a:r>
              <a:rPr lang="pt-BR" sz="3200" dirty="0"/>
              <a:t>(Neutralizar as hostilidades externas, busca pela felicidade apesar das adversidades)</a:t>
            </a:r>
            <a:endParaRPr lang="pt-BR" sz="3200" dirty="0">
              <a:solidFill>
                <a:schemeClr val="accent1">
                  <a:lumMod val="50000"/>
                </a:schemeClr>
              </a:solidFill>
            </a:endParaRPr>
          </a:p>
          <a:p>
            <a:pPr>
              <a:buFont typeface="Wingdings" pitchFamily="2" charset="2"/>
              <a:buChar char="Ø"/>
            </a:pPr>
            <a:r>
              <a:rPr lang="pt-BR" sz="3200" b="1" dirty="0"/>
              <a:t>Da vida </a:t>
            </a:r>
            <a:r>
              <a:rPr lang="pt-BR" sz="3200" b="1" i="1" u="sng" dirty="0">
                <a:solidFill>
                  <a:schemeClr val="accent1">
                    <a:lumMod val="50000"/>
                  </a:schemeClr>
                </a:solidFill>
              </a:rPr>
              <a:t>Pública</a:t>
            </a:r>
            <a:r>
              <a:rPr lang="pt-BR" sz="3200" b="1" dirty="0">
                <a:solidFill>
                  <a:schemeClr val="accent1">
                    <a:lumMod val="50000"/>
                  </a:schemeClr>
                </a:solidFill>
              </a:rPr>
              <a:t> </a:t>
            </a:r>
            <a:r>
              <a:rPr lang="pt-BR" sz="3200" b="1" dirty="0"/>
              <a:t>para a vida </a:t>
            </a:r>
            <a:r>
              <a:rPr lang="pt-BR" sz="3200" b="1" i="1" u="sng" dirty="0">
                <a:solidFill>
                  <a:schemeClr val="accent1">
                    <a:lumMod val="50000"/>
                  </a:schemeClr>
                </a:solidFill>
              </a:rPr>
              <a:t>Privada</a:t>
            </a:r>
            <a:r>
              <a:rPr lang="pt-BR" sz="3200" dirty="0"/>
              <a:t>;</a:t>
            </a:r>
          </a:p>
          <a:p>
            <a:pPr>
              <a:buFont typeface="Wingdings" pitchFamily="2" charset="2"/>
              <a:buChar char="Ø"/>
            </a:pPr>
            <a:endParaRPr lang="pt-BR" sz="3200" dirty="0"/>
          </a:p>
          <a:p>
            <a:pPr>
              <a:buFont typeface="Wingdings" pitchFamily="2" charset="2"/>
              <a:buChar char="Ø"/>
            </a:pPr>
            <a:r>
              <a:rPr lang="pt-BR" sz="3200" dirty="0"/>
              <a:t>Busca da </a:t>
            </a:r>
            <a:r>
              <a:rPr lang="pt-BR" sz="3200" b="1" u="sng" dirty="0">
                <a:solidFill>
                  <a:srgbClr val="FF0000"/>
                </a:solidFill>
              </a:rPr>
              <a:t>ATARAXIA</a:t>
            </a:r>
            <a:r>
              <a:rPr lang="pt-BR" sz="3200" dirty="0"/>
              <a:t> </a:t>
            </a:r>
            <a:r>
              <a:rPr lang="pt-BR" sz="3200" dirty="0">
                <a:sym typeface="Wingdings" panose="05000000000000000000" pitchFamily="2" charset="2"/>
              </a:rPr>
              <a:t> “Paz de Espírito”.</a:t>
            </a:r>
            <a:endParaRPr lang="pt-BR" sz="3200" dirty="0"/>
          </a:p>
          <a:p>
            <a:endParaRPr lang="pt-BR" dirty="0"/>
          </a:p>
        </p:txBody>
      </p:sp>
      <p:pic>
        <p:nvPicPr>
          <p:cNvPr id="4" name="Imagem 3">
            <a:extLst>
              <a:ext uri="{FF2B5EF4-FFF2-40B4-BE49-F238E27FC236}">
                <a16:creationId xmlns:a16="http://schemas.microsoft.com/office/drawing/2014/main" id="{F44D3916-7063-4EB7-9C1A-8D9A34D779CA}"/>
              </a:ext>
            </a:extLst>
          </p:cNvPr>
          <p:cNvPicPr>
            <a:picLocks noChangeAspect="1"/>
          </p:cNvPicPr>
          <p:nvPr/>
        </p:nvPicPr>
        <p:blipFill>
          <a:blip r:embed="rId2"/>
          <a:stretch>
            <a:fillRect/>
          </a:stretch>
        </p:blipFill>
        <p:spPr>
          <a:xfrm>
            <a:off x="8679768" y="3975652"/>
            <a:ext cx="3512232" cy="1982863"/>
          </a:xfrm>
          <a:prstGeom prst="rect">
            <a:avLst/>
          </a:prstGeom>
          <a:effectLst>
            <a:softEdge rad="165100"/>
          </a:effectLst>
        </p:spPr>
      </p:pic>
    </p:spTree>
    <p:extLst>
      <p:ext uri="{BB962C8B-B14F-4D97-AF65-F5344CB8AC3E}">
        <p14:creationId xmlns:p14="http://schemas.microsoft.com/office/powerpoint/2010/main" val="308685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03D5C-4A95-4057-A4F0-879D1C30857F}"/>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C52D6095-E612-4C06-9300-1268DE5CC898}"/>
              </a:ext>
            </a:extLst>
          </p:cNvPr>
          <p:cNvSpPr>
            <a:spLocks noGrp="1"/>
          </p:cNvSpPr>
          <p:nvPr>
            <p:ph idx="1"/>
          </p:nvPr>
        </p:nvSpPr>
        <p:spPr/>
        <p:txBody>
          <a:bodyPr/>
          <a:lstStyle/>
          <a:p>
            <a:endParaRPr lang="pt-BR"/>
          </a:p>
        </p:txBody>
      </p:sp>
      <p:pic>
        <p:nvPicPr>
          <p:cNvPr id="4" name="Espaço Reservado para Conteúdo 4">
            <a:extLst>
              <a:ext uri="{FF2B5EF4-FFF2-40B4-BE49-F238E27FC236}">
                <a16:creationId xmlns:a16="http://schemas.microsoft.com/office/drawing/2014/main" id="{CE6CD925-4D97-4E81-BB52-D9EFF19B4711}"/>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80689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575F6B-88CE-415C-965A-1FF1D3A2DB5E}"/>
              </a:ext>
            </a:extLst>
          </p:cNvPr>
          <p:cNvSpPr>
            <a:spLocks noGrp="1"/>
          </p:cNvSpPr>
          <p:nvPr>
            <p:ph type="title"/>
          </p:nvPr>
        </p:nvSpPr>
        <p:spPr>
          <a:xfrm>
            <a:off x="1217612" y="188640"/>
            <a:ext cx="9753600" cy="1080120"/>
          </a:xfrm>
        </p:spPr>
        <p:txBody>
          <a:bodyPr/>
          <a:lstStyle/>
          <a:p>
            <a:pPr algn="ctr"/>
            <a:r>
              <a:rPr lang="pt-BR" sz="6600" b="1" u="sng" dirty="0">
                <a:solidFill>
                  <a:schemeClr val="tx2">
                    <a:lumMod val="50000"/>
                  </a:schemeClr>
                </a:solidFill>
              </a:rPr>
              <a:t>CINISMO</a:t>
            </a:r>
            <a:endParaRPr lang="pt-BR" dirty="0"/>
          </a:p>
        </p:txBody>
      </p:sp>
      <p:sp>
        <p:nvSpPr>
          <p:cNvPr id="3" name="Espaço Reservado para Conteúdo 2">
            <a:extLst>
              <a:ext uri="{FF2B5EF4-FFF2-40B4-BE49-F238E27FC236}">
                <a16:creationId xmlns:a16="http://schemas.microsoft.com/office/drawing/2014/main" id="{9DACEBBA-A434-48E1-A76A-1D062D778326}"/>
              </a:ext>
            </a:extLst>
          </p:cNvPr>
          <p:cNvSpPr>
            <a:spLocks noGrp="1"/>
          </p:cNvSpPr>
          <p:nvPr>
            <p:ph idx="1"/>
          </p:nvPr>
        </p:nvSpPr>
        <p:spPr>
          <a:xfrm>
            <a:off x="477788" y="1484784"/>
            <a:ext cx="11305256" cy="5040560"/>
          </a:xfrm>
        </p:spPr>
        <p:txBody>
          <a:bodyPr/>
          <a:lstStyle/>
          <a:p>
            <a:r>
              <a:rPr lang="pt-BR" sz="3600" dirty="0"/>
              <a:t>Diógenes de </a:t>
            </a:r>
            <a:r>
              <a:rPr lang="pt-BR" sz="3600" dirty="0" err="1"/>
              <a:t>Sínope</a:t>
            </a:r>
            <a:r>
              <a:rPr lang="pt-BR" sz="3600" dirty="0"/>
              <a:t>;</a:t>
            </a:r>
          </a:p>
          <a:p>
            <a:r>
              <a:rPr lang="pt-BR" sz="3600" dirty="0" err="1"/>
              <a:t>Kynós</a:t>
            </a:r>
            <a:r>
              <a:rPr lang="pt-BR" sz="3600" dirty="0"/>
              <a:t> </a:t>
            </a:r>
            <a:r>
              <a:rPr lang="pt-BR" sz="3600" dirty="0">
                <a:solidFill>
                  <a:srgbClr val="FF0000"/>
                </a:solidFill>
              </a:rPr>
              <a:t>=</a:t>
            </a:r>
            <a:r>
              <a:rPr lang="pt-BR" sz="3600" dirty="0"/>
              <a:t> Cão;</a:t>
            </a:r>
          </a:p>
          <a:p>
            <a:r>
              <a:rPr lang="pt-BR" sz="3600" dirty="0"/>
              <a:t>“Conhecer a si mesmo”;</a:t>
            </a:r>
          </a:p>
          <a:p>
            <a:r>
              <a:rPr lang="pt-BR" sz="3600" dirty="0">
                <a:solidFill>
                  <a:srgbClr val="00B0F0"/>
                </a:solidFill>
              </a:rPr>
              <a:t>Autarquia</a:t>
            </a:r>
            <a:r>
              <a:rPr lang="pt-BR" sz="3600" dirty="0"/>
              <a:t> </a:t>
            </a:r>
            <a:r>
              <a:rPr lang="pt-BR" sz="3600" dirty="0">
                <a:solidFill>
                  <a:srgbClr val="FF0000"/>
                </a:solidFill>
                <a:sym typeface="Wingdings" panose="05000000000000000000" pitchFamily="2" charset="2"/>
              </a:rPr>
              <a:t></a:t>
            </a:r>
            <a:r>
              <a:rPr lang="pt-BR" sz="3600" dirty="0">
                <a:sym typeface="Wingdings" panose="05000000000000000000" pitchFamily="2" charset="2"/>
              </a:rPr>
              <a:t> Disposição do necessário para viver;</a:t>
            </a:r>
            <a:endParaRPr lang="pt-BR" sz="3600" dirty="0"/>
          </a:p>
          <a:p>
            <a:r>
              <a:rPr lang="pt-BR" sz="3600" b="1" dirty="0"/>
              <a:t>Defendiam o desprendimento do bens materiais.</a:t>
            </a:r>
          </a:p>
          <a:p>
            <a:pPr lvl="1"/>
            <a:r>
              <a:rPr lang="pt-BR" sz="3200" b="1" dirty="0">
                <a:solidFill>
                  <a:srgbClr val="00B0F0"/>
                </a:solidFill>
              </a:rPr>
              <a:t>Ataraxia</a:t>
            </a:r>
            <a:r>
              <a:rPr lang="pt-BR" sz="3200" dirty="0">
                <a:solidFill>
                  <a:srgbClr val="00B0F0"/>
                </a:solidFill>
              </a:rPr>
              <a:t> </a:t>
            </a:r>
            <a:r>
              <a:rPr lang="pt-BR" sz="3200" dirty="0">
                <a:solidFill>
                  <a:srgbClr val="FF0000"/>
                </a:solidFill>
                <a:sym typeface="Wingdings" panose="05000000000000000000" pitchFamily="2" charset="2"/>
              </a:rPr>
              <a:t></a:t>
            </a:r>
            <a:r>
              <a:rPr lang="pt-BR" sz="3200" dirty="0">
                <a:solidFill>
                  <a:srgbClr val="00B0F0"/>
                </a:solidFill>
                <a:sym typeface="Wingdings" panose="05000000000000000000" pitchFamily="2" charset="2"/>
              </a:rPr>
              <a:t> </a:t>
            </a:r>
            <a:r>
              <a:rPr lang="pt-BR" sz="3200" b="1" dirty="0">
                <a:solidFill>
                  <a:srgbClr val="00B050"/>
                </a:solidFill>
                <a:sym typeface="Wingdings" panose="05000000000000000000" pitchFamily="2" charset="2"/>
              </a:rPr>
              <a:t>Desapego dos bens materiais;</a:t>
            </a:r>
          </a:p>
          <a:p>
            <a:endParaRPr lang="pt-BR" dirty="0"/>
          </a:p>
        </p:txBody>
      </p:sp>
      <p:pic>
        <p:nvPicPr>
          <p:cNvPr id="1026" name="Picture 2" descr="Cinismo - Filosofia - Cola da Web">
            <a:extLst>
              <a:ext uri="{FF2B5EF4-FFF2-40B4-BE49-F238E27FC236}">
                <a16:creationId xmlns:a16="http://schemas.microsoft.com/office/drawing/2014/main" id="{B99F3D2A-3BF2-4841-AFB9-8BE078377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000" y="1231421"/>
            <a:ext cx="431482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al é o filósofo mais legal da antiguidade, e por quê? - Quora">
            <a:extLst>
              <a:ext uri="{FF2B5EF4-FFF2-40B4-BE49-F238E27FC236}">
                <a16:creationId xmlns:a16="http://schemas.microsoft.com/office/drawing/2014/main" id="{9C509934-D3BC-4781-B7E2-819F35F622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2782" y="4149079"/>
            <a:ext cx="1716043" cy="2710533"/>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17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38FCB0-7479-45DA-BFA5-C512C9FCB64F}"/>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8E318CBF-6202-4D8A-BA20-34DD621308EF}"/>
              </a:ext>
            </a:extLst>
          </p:cNvPr>
          <p:cNvSpPr>
            <a:spLocks noGrp="1"/>
          </p:cNvSpPr>
          <p:nvPr>
            <p:ph idx="1"/>
          </p:nvPr>
        </p:nvSpPr>
        <p:spPr/>
        <p:txBody>
          <a:bodyPr/>
          <a:lstStyle/>
          <a:p>
            <a:endParaRPr lang="pt-BR"/>
          </a:p>
        </p:txBody>
      </p:sp>
      <p:pic>
        <p:nvPicPr>
          <p:cNvPr id="4" name="Espaço Reservado para Conteúdo 4">
            <a:extLst>
              <a:ext uri="{FF2B5EF4-FFF2-40B4-BE49-F238E27FC236}">
                <a16:creationId xmlns:a16="http://schemas.microsoft.com/office/drawing/2014/main" id="{64EB5DC3-03E5-454D-BA35-C52834116831}"/>
              </a:ext>
            </a:extLst>
          </p:cNvPr>
          <p:cNvPicPr>
            <a:picLocks noChangeAspect="1"/>
          </p:cNvPicPr>
          <p:nvPr/>
        </p:nvPicPr>
        <p:blipFill>
          <a:blip r:embed="rId2"/>
          <a:stretch>
            <a:fillRect/>
          </a:stretch>
        </p:blipFill>
        <p:spPr>
          <a:xfrm>
            <a:off x="0" y="1966217"/>
            <a:ext cx="4102618" cy="3006499"/>
          </a:xfrm>
          <a:prstGeom prst="rect">
            <a:avLst/>
          </a:prstGeom>
        </p:spPr>
      </p:pic>
      <p:pic>
        <p:nvPicPr>
          <p:cNvPr id="5" name="Imagem 4">
            <a:extLst>
              <a:ext uri="{FF2B5EF4-FFF2-40B4-BE49-F238E27FC236}">
                <a16:creationId xmlns:a16="http://schemas.microsoft.com/office/drawing/2014/main" id="{E7FC91F0-BBCD-4D8C-82D6-235D67E95B78}"/>
              </a:ext>
            </a:extLst>
          </p:cNvPr>
          <p:cNvPicPr>
            <a:picLocks noChangeAspect="1"/>
          </p:cNvPicPr>
          <p:nvPr/>
        </p:nvPicPr>
        <p:blipFill>
          <a:blip r:embed="rId3"/>
          <a:stretch>
            <a:fillRect/>
          </a:stretch>
        </p:blipFill>
        <p:spPr>
          <a:xfrm>
            <a:off x="4327590" y="132524"/>
            <a:ext cx="7887502" cy="6515078"/>
          </a:xfrm>
          <a:prstGeom prst="rect">
            <a:avLst/>
          </a:prstGeom>
        </p:spPr>
      </p:pic>
    </p:spTree>
    <p:extLst>
      <p:ext uri="{BB962C8B-B14F-4D97-AF65-F5344CB8AC3E}">
        <p14:creationId xmlns:p14="http://schemas.microsoft.com/office/powerpoint/2010/main" val="406216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5E7345-8431-4230-994F-42F797027823}"/>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FE5B6C90-0240-427F-87BC-A7A4FC22A4EB}"/>
              </a:ext>
            </a:extLst>
          </p:cNvPr>
          <p:cNvSpPr>
            <a:spLocks noGrp="1"/>
          </p:cNvSpPr>
          <p:nvPr>
            <p:ph idx="1"/>
          </p:nvPr>
        </p:nvSpPr>
        <p:spPr/>
        <p:txBody>
          <a:bodyPr/>
          <a:lstStyle/>
          <a:p>
            <a:endParaRPr lang="pt-BR"/>
          </a:p>
        </p:txBody>
      </p:sp>
      <p:pic>
        <p:nvPicPr>
          <p:cNvPr id="4" name="Espaço Reservado para Conteúdo 4">
            <a:extLst>
              <a:ext uri="{FF2B5EF4-FFF2-40B4-BE49-F238E27FC236}">
                <a16:creationId xmlns:a16="http://schemas.microsoft.com/office/drawing/2014/main" id="{0291CCAC-B73D-4567-AC6B-404AC6EFB2B0}"/>
              </a:ext>
            </a:extLst>
          </p:cNvPr>
          <p:cNvPicPr>
            <a:picLocks noChangeAspect="1"/>
          </p:cNvPicPr>
          <p:nvPr/>
        </p:nvPicPr>
        <p:blipFill>
          <a:blip r:embed="rId2"/>
          <a:stretch>
            <a:fillRect/>
          </a:stretch>
        </p:blipFill>
        <p:spPr>
          <a:xfrm>
            <a:off x="-1" y="0"/>
            <a:ext cx="12192001" cy="6886630"/>
          </a:xfrm>
          <a:prstGeom prst="rect">
            <a:avLst/>
          </a:prstGeom>
        </p:spPr>
      </p:pic>
    </p:spTree>
    <p:extLst>
      <p:ext uri="{BB962C8B-B14F-4D97-AF65-F5344CB8AC3E}">
        <p14:creationId xmlns:p14="http://schemas.microsoft.com/office/powerpoint/2010/main" val="412260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E11C45-A20F-4365-B41C-7D172AFF941E}"/>
              </a:ext>
            </a:extLst>
          </p:cNvPr>
          <p:cNvSpPr>
            <a:spLocks noGrp="1"/>
          </p:cNvSpPr>
          <p:nvPr>
            <p:ph type="title"/>
          </p:nvPr>
        </p:nvSpPr>
        <p:spPr>
          <a:xfrm>
            <a:off x="1217614" y="116632"/>
            <a:ext cx="9753600" cy="1224136"/>
          </a:xfrm>
        </p:spPr>
        <p:txBody>
          <a:bodyPr/>
          <a:lstStyle/>
          <a:p>
            <a:pPr algn="ctr"/>
            <a:r>
              <a:rPr lang="pt-BR" sz="7200" b="1" u="sng" dirty="0">
                <a:solidFill>
                  <a:schemeClr val="tx2">
                    <a:lumMod val="50000"/>
                  </a:schemeClr>
                </a:solidFill>
              </a:rPr>
              <a:t>CETICÍSMO</a:t>
            </a:r>
            <a:endParaRPr lang="pt-BR" u="sng" dirty="0"/>
          </a:p>
        </p:txBody>
      </p:sp>
      <p:sp>
        <p:nvSpPr>
          <p:cNvPr id="3" name="Espaço Reservado para Conteúdo 2">
            <a:extLst>
              <a:ext uri="{FF2B5EF4-FFF2-40B4-BE49-F238E27FC236}">
                <a16:creationId xmlns:a16="http://schemas.microsoft.com/office/drawing/2014/main" id="{465DA585-DB74-4C65-92DF-58389A18DD87}"/>
              </a:ext>
            </a:extLst>
          </p:cNvPr>
          <p:cNvSpPr>
            <a:spLocks noGrp="1"/>
          </p:cNvSpPr>
          <p:nvPr>
            <p:ph idx="1"/>
          </p:nvPr>
        </p:nvSpPr>
        <p:spPr>
          <a:xfrm>
            <a:off x="621804" y="1484784"/>
            <a:ext cx="11017224" cy="5040560"/>
          </a:xfrm>
        </p:spPr>
        <p:txBody>
          <a:bodyPr>
            <a:normAutofit/>
          </a:bodyPr>
          <a:lstStyle/>
          <a:p>
            <a:r>
              <a:rPr lang="pt-BR" sz="3200" dirty="0"/>
              <a:t>Pirro de Élis </a:t>
            </a:r>
            <a:r>
              <a:rPr lang="pt-BR" sz="3200" b="1" dirty="0"/>
              <a:t>(318 a.C.-272 a.C.)</a:t>
            </a:r>
            <a:r>
              <a:rPr lang="pt-BR" sz="3200" dirty="0"/>
              <a:t>;</a:t>
            </a:r>
          </a:p>
          <a:p>
            <a:r>
              <a:rPr lang="pt-BR" sz="3200" dirty="0"/>
              <a:t>Etimologia </a:t>
            </a:r>
            <a:r>
              <a:rPr lang="pt-BR" sz="3200" dirty="0">
                <a:sym typeface="Wingdings" panose="05000000000000000000" pitchFamily="2" charset="2"/>
              </a:rPr>
              <a:t></a:t>
            </a:r>
            <a:r>
              <a:rPr lang="pt-BR" sz="3200" dirty="0"/>
              <a:t> </a:t>
            </a:r>
            <a:r>
              <a:rPr lang="pt-BR" sz="3200" b="1" dirty="0"/>
              <a:t>EXAME - DÚVIDA</a:t>
            </a:r>
            <a:r>
              <a:rPr lang="pt-BR" sz="3200" dirty="0"/>
              <a:t>;</a:t>
            </a:r>
          </a:p>
          <a:p>
            <a:r>
              <a:rPr lang="pt-BR" sz="3200" dirty="0"/>
              <a:t>Como chegar a Ataraxia?</a:t>
            </a:r>
          </a:p>
          <a:p>
            <a:pPr lvl="1"/>
            <a:r>
              <a:rPr lang="pt-BR" sz="2800" dirty="0">
                <a:solidFill>
                  <a:srgbClr val="002060"/>
                </a:solidFill>
              </a:rPr>
              <a:t>Busca Pela Verdade </a:t>
            </a:r>
            <a:r>
              <a:rPr lang="pt-BR" sz="2800" dirty="0">
                <a:solidFill>
                  <a:srgbClr val="FF0000"/>
                </a:solidFill>
              </a:rPr>
              <a:t>= </a:t>
            </a:r>
            <a:r>
              <a:rPr lang="pt-BR" sz="2800" dirty="0">
                <a:solidFill>
                  <a:srgbClr val="002060"/>
                </a:solidFill>
              </a:rPr>
              <a:t>Conflito entre teorias.</a:t>
            </a:r>
          </a:p>
          <a:p>
            <a:pPr lvl="1"/>
            <a:r>
              <a:rPr lang="pt-BR" sz="4000" b="1" i="1" dirty="0">
                <a:solidFill>
                  <a:srgbClr val="00B050"/>
                </a:solidFill>
              </a:rPr>
              <a:t>Suspensão do juízo.</a:t>
            </a:r>
          </a:p>
          <a:p>
            <a:pPr lvl="1"/>
            <a:r>
              <a:rPr lang="pt-BR" sz="4000" b="1" i="1" dirty="0">
                <a:solidFill>
                  <a:srgbClr val="FFC000"/>
                </a:solidFill>
              </a:rPr>
              <a:t>EPOCHÉ.</a:t>
            </a:r>
          </a:p>
          <a:p>
            <a:r>
              <a:rPr lang="pt-BR" sz="3200" b="1" i="1" dirty="0"/>
              <a:t>PAZ DE ESPÍRITO!!! </a:t>
            </a:r>
            <a:r>
              <a:rPr lang="pt-BR" sz="3200" b="1" i="1" dirty="0">
                <a:solidFill>
                  <a:srgbClr val="FF0000"/>
                </a:solidFill>
                <a:sym typeface="Wingdings" panose="05000000000000000000" pitchFamily="2" charset="2"/>
              </a:rPr>
              <a:t></a:t>
            </a:r>
            <a:r>
              <a:rPr lang="pt-BR" sz="3200" b="1" i="1" dirty="0">
                <a:sym typeface="Wingdings" panose="05000000000000000000" pitchFamily="2" charset="2"/>
              </a:rPr>
              <a:t> Ataraxia.</a:t>
            </a:r>
            <a:endParaRPr lang="pt-BR" sz="3200" b="1" i="1" dirty="0"/>
          </a:p>
          <a:p>
            <a:endParaRPr lang="pt-BR" dirty="0"/>
          </a:p>
        </p:txBody>
      </p:sp>
      <p:pic>
        <p:nvPicPr>
          <p:cNvPr id="2050" name="Picture 2">
            <a:extLst>
              <a:ext uri="{FF2B5EF4-FFF2-40B4-BE49-F238E27FC236}">
                <a16:creationId xmlns:a16="http://schemas.microsoft.com/office/drawing/2014/main" id="{1C1C4B05-7998-48C1-B421-3EC73BD97A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2844" y="1"/>
            <a:ext cx="2205981" cy="2693679"/>
          </a:xfrm>
          <a:prstGeom prst="rect">
            <a:avLst/>
          </a:prstGeom>
          <a:noFill/>
          <a:effectLst>
            <a:softEdge rad="228600"/>
          </a:effectLst>
          <a:extLst>
            <a:ext uri="{909E8E84-426E-40DD-AFC4-6F175D3DCCD1}">
              <a14:hiddenFill xmlns:a14="http://schemas.microsoft.com/office/drawing/2010/main">
                <a:solidFill>
                  <a:srgbClr val="FFFFFF"/>
                </a:solidFill>
              </a14:hiddenFill>
            </a:ext>
          </a:extLst>
        </p:spPr>
      </p:pic>
      <p:sp>
        <p:nvSpPr>
          <p:cNvPr id="4" name="Retângulo: Biselado 3">
            <a:extLst>
              <a:ext uri="{FF2B5EF4-FFF2-40B4-BE49-F238E27FC236}">
                <a16:creationId xmlns:a16="http://schemas.microsoft.com/office/drawing/2014/main" id="{CC3A0BBA-6DBF-57FA-573A-5E7D335E9A21}"/>
              </a:ext>
            </a:extLst>
          </p:cNvPr>
          <p:cNvSpPr/>
          <p:nvPr/>
        </p:nvSpPr>
        <p:spPr>
          <a:xfrm>
            <a:off x="8974733" y="2954326"/>
            <a:ext cx="3099472" cy="3787041"/>
          </a:xfrm>
          <a:prstGeom prst="beve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b="1" dirty="0"/>
              <a:t>Acatalepsia </a:t>
            </a:r>
            <a:r>
              <a:rPr lang="pt-BR" dirty="0"/>
              <a:t>Impossível compreender/conceber algo verdadeiramente.</a:t>
            </a:r>
          </a:p>
          <a:p>
            <a:pPr algn="ctr"/>
            <a:r>
              <a:rPr lang="pt-BR" b="1" dirty="0" err="1"/>
              <a:t>Epoché</a:t>
            </a:r>
            <a:endParaRPr lang="pt-BR" b="1" dirty="0"/>
          </a:p>
          <a:p>
            <a:pPr algn="ctr"/>
            <a:r>
              <a:rPr lang="pt-BR" dirty="0"/>
              <a:t> Suspensão do juízo.</a:t>
            </a:r>
          </a:p>
          <a:p>
            <a:pPr algn="ctr"/>
            <a:r>
              <a:rPr lang="pt-BR" b="1" dirty="0" err="1"/>
              <a:t>Adóxia</a:t>
            </a:r>
            <a:endParaRPr lang="pt-BR" b="1" dirty="0"/>
          </a:p>
          <a:p>
            <a:pPr algn="ctr"/>
            <a:r>
              <a:rPr lang="pt-BR" dirty="0"/>
              <a:t>Não ter opinião sobre as coisas.</a:t>
            </a:r>
          </a:p>
        </p:txBody>
      </p:sp>
    </p:spTree>
    <p:extLst>
      <p:ext uri="{BB962C8B-B14F-4D97-AF65-F5344CB8AC3E}">
        <p14:creationId xmlns:p14="http://schemas.microsoft.com/office/powerpoint/2010/main" val="7027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presentação de relatório mundial de paí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1">
          <a:schemeClr val="accent1"/>
        </a:lnRef>
        <a:fillRef idx="2">
          <a:schemeClr val="accent1"/>
        </a:fillRef>
        <a:effectRef idx="1">
          <a:schemeClr val="accent1"/>
        </a:effectRef>
        <a:fontRef idx="minor">
          <a:schemeClr val="dk1"/>
        </a:fontRef>
      </a:style>
    </a:spDef>
    <a:lnDef>
      <a:spPr>
        <a:ln/>
      </a:spPr>
      <a:bodyPr/>
      <a:lstStyle/>
      <a:style>
        <a:lnRef idx="3">
          <a:schemeClr val="accent1"/>
        </a:lnRef>
        <a:fillRef idx="0">
          <a:schemeClr val="accent1"/>
        </a:fillRef>
        <a:effectRef idx="2">
          <a:schemeClr val="accent1"/>
        </a:effectRef>
        <a:fontRef idx="minor">
          <a:schemeClr val="tx1"/>
        </a:fontRef>
      </a:style>
    </a:lnDef>
    <a:txDef>
      <a:spPr>
        <a:noFill/>
        <a:ln>
          <a:solidFill>
            <a:schemeClr val="bg2"/>
          </a:solidFill>
        </a:ln>
      </a:spPr>
      <a:bodyPr wrap="none" rtlCol="0">
        <a:spAutoFit/>
      </a:bodyPr>
      <a:lstStyle>
        <a:defPPr>
          <a:lnSpc>
            <a:spcPct val="90000"/>
          </a:lnSpc>
          <a:defRPr sz="2400" dirty="0" err="1" smtClean="0"/>
        </a:defPPr>
      </a:lstStyle>
    </a:txDef>
  </a:objectDefaults>
  <a:extraClrSchemeLst/>
  <a:extLst>
    <a:ext uri="{05A4C25C-085E-4340-85A3-A5531E510DB2}">
      <thm15:themeFamily xmlns:thm15="http://schemas.microsoft.com/office/thememl/2012/main" name="Office_16308877_TF03460629" id="{77A25CC9-953C-4BFA-9BCE-9DD001878FBD}" vid="{EDE676E1-F100-42D7-96C5-D51C901EC0D4}"/>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Apresentação de relatório mundial de país</Template>
  <TotalTime>80</TotalTime>
  <Words>941</Words>
  <Application>Microsoft Office PowerPoint</Application>
  <PresentationFormat>Personalizar</PresentationFormat>
  <Paragraphs>92</Paragraphs>
  <Slides>20</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20</vt:i4>
      </vt:variant>
    </vt:vector>
  </HeadingPairs>
  <TitlesOfParts>
    <vt:vector size="25" baseType="lpstr">
      <vt:lpstr>Algerian</vt:lpstr>
      <vt:lpstr>Arial</vt:lpstr>
      <vt:lpstr>Century Gothic</vt:lpstr>
      <vt:lpstr>Wingdings</vt:lpstr>
      <vt:lpstr>Apresentação de relatório mundial de país</vt:lpstr>
      <vt:lpstr>filosofia</vt:lpstr>
      <vt:lpstr>Apresentação do PowerPoint</vt:lpstr>
      <vt:lpstr>CONTEXTO HISTÓRICO</vt:lpstr>
      <vt:lpstr>CARACTERÍSTICAS</vt:lpstr>
      <vt:lpstr>Apresentação do PowerPoint</vt:lpstr>
      <vt:lpstr>CINISMO</vt:lpstr>
      <vt:lpstr>Apresentação do PowerPoint</vt:lpstr>
      <vt:lpstr>Apresentação do PowerPoint</vt:lpstr>
      <vt:lpstr>CETICÍSMO</vt:lpstr>
      <vt:lpstr>Apresentação do PowerPoint</vt:lpstr>
      <vt:lpstr>EPICURISMO</vt:lpstr>
      <vt:lpstr>Apresentação do PowerPoint</vt:lpstr>
      <vt:lpstr>ESTOICÍSMO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filosofia</dc:title>
  <dc:creator>Alexandre Zeni</dc:creator>
  <cp:lastModifiedBy>Claudia Frassetto</cp:lastModifiedBy>
  <cp:revision>12</cp:revision>
  <dcterms:created xsi:type="dcterms:W3CDTF">2021-04-13T02:25:40Z</dcterms:created>
  <dcterms:modified xsi:type="dcterms:W3CDTF">2026-05-13T10:56:46Z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74068500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