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  <p:sldMasterId id="2147483687" r:id="rId3"/>
    <p:sldMasterId id="2147483699" r:id="rId4"/>
    <p:sldMasterId id="2147483717" r:id="rId5"/>
    <p:sldMasterId id="2147483727" r:id="rId6"/>
  </p:sldMasterIdLst>
  <p:sldIdLst>
    <p:sldId id="256" r:id="rId7"/>
    <p:sldId id="291" r:id="rId8"/>
    <p:sldId id="258" r:id="rId9"/>
    <p:sldId id="259" r:id="rId10"/>
    <p:sldId id="262" r:id="rId11"/>
    <p:sldId id="260" r:id="rId12"/>
    <p:sldId id="265" r:id="rId13"/>
    <p:sldId id="339" r:id="rId14"/>
    <p:sldId id="340" r:id="rId15"/>
    <p:sldId id="317" r:id="rId16"/>
    <p:sldId id="341" r:id="rId17"/>
    <p:sldId id="321" r:id="rId18"/>
    <p:sldId id="320" r:id="rId19"/>
    <p:sldId id="322" r:id="rId20"/>
    <p:sldId id="323" r:id="rId21"/>
    <p:sldId id="318" r:id="rId22"/>
    <p:sldId id="325" r:id="rId23"/>
    <p:sldId id="326" r:id="rId24"/>
    <p:sldId id="327" r:id="rId25"/>
    <p:sldId id="329" r:id="rId26"/>
    <p:sldId id="330" r:id="rId27"/>
    <p:sldId id="331" r:id="rId28"/>
    <p:sldId id="332" r:id="rId29"/>
    <p:sldId id="328" r:id="rId30"/>
    <p:sldId id="267" r:id="rId31"/>
    <p:sldId id="268" r:id="rId32"/>
    <p:sldId id="359" r:id="rId33"/>
    <p:sldId id="307" r:id="rId34"/>
    <p:sldId id="333" r:id="rId35"/>
    <p:sldId id="304" r:id="rId36"/>
    <p:sldId id="272" r:id="rId37"/>
    <p:sldId id="306" r:id="rId38"/>
    <p:sldId id="312" r:id="rId39"/>
    <p:sldId id="358" r:id="rId40"/>
    <p:sldId id="273" r:id="rId41"/>
    <p:sldId id="271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6" d="100"/>
          <a:sy n="76" d="100"/>
        </p:scale>
        <p:origin x="5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52F388-5B6E-4E79-858A-502F9DFDE90A}" type="doc">
      <dgm:prSet loTypeId="urn:microsoft.com/office/officeart/2005/8/layout/process4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A76B200-0AFE-4EFD-94CD-7AFB034E6574}">
      <dgm:prSet phldrT="[Texto]"/>
      <dgm:spPr/>
      <dgm:t>
        <a:bodyPr/>
        <a:lstStyle/>
        <a:p>
          <a:r>
            <a:rPr lang="pt-BR" dirty="0"/>
            <a:t>ARISTÓTELES (empirista – PLANO ÚNICO)</a:t>
          </a:r>
        </a:p>
      </dgm:t>
    </dgm:pt>
    <dgm:pt modelId="{9D46A2C1-D283-45D7-9A29-167ABA4DAA85}" type="parTrans" cxnId="{C059355B-528F-43CD-8380-94C07BBD0058}">
      <dgm:prSet/>
      <dgm:spPr/>
      <dgm:t>
        <a:bodyPr/>
        <a:lstStyle/>
        <a:p>
          <a:endParaRPr lang="pt-BR"/>
        </a:p>
      </dgm:t>
    </dgm:pt>
    <dgm:pt modelId="{FCF1A34C-8508-410C-BCFE-0C8C6408D8EB}" type="sibTrans" cxnId="{C059355B-528F-43CD-8380-94C07BBD0058}">
      <dgm:prSet/>
      <dgm:spPr/>
      <dgm:t>
        <a:bodyPr/>
        <a:lstStyle/>
        <a:p>
          <a:endParaRPr lang="pt-BR"/>
        </a:p>
      </dgm:t>
    </dgm:pt>
    <dgm:pt modelId="{67F9596B-7EC6-4B02-ABE4-2F1E4B4F259F}">
      <dgm:prSet phldrT="[Texto]"/>
      <dgm:spPr/>
      <dgm:t>
        <a:bodyPr/>
        <a:lstStyle/>
        <a:p>
          <a:r>
            <a:rPr lang="pt-BR" dirty="0"/>
            <a:t>Entes sensíveis (</a:t>
          </a:r>
          <a:r>
            <a:rPr lang="pt-BR" i="1" dirty="0"/>
            <a:t>compostos por matéria e forma</a:t>
          </a:r>
          <a:r>
            <a:rPr lang="pt-BR" dirty="0"/>
            <a:t>)</a:t>
          </a:r>
        </a:p>
      </dgm:t>
    </dgm:pt>
    <dgm:pt modelId="{ED4C9DC0-B998-4FE3-920F-A059A838F306}" type="parTrans" cxnId="{9319EFD7-7512-4232-9805-165581F1E94B}">
      <dgm:prSet/>
      <dgm:spPr/>
      <dgm:t>
        <a:bodyPr/>
        <a:lstStyle/>
        <a:p>
          <a:endParaRPr lang="pt-BR"/>
        </a:p>
      </dgm:t>
    </dgm:pt>
    <dgm:pt modelId="{B74721B2-6CC8-4563-AED3-BA01B2029EEF}" type="sibTrans" cxnId="{9319EFD7-7512-4232-9805-165581F1E94B}">
      <dgm:prSet/>
      <dgm:spPr/>
      <dgm:t>
        <a:bodyPr/>
        <a:lstStyle/>
        <a:p>
          <a:endParaRPr lang="pt-BR"/>
        </a:p>
      </dgm:t>
    </dgm:pt>
    <dgm:pt modelId="{59FAEB75-EE48-4E28-BF9D-BB2884A4A53A}">
      <dgm:prSet phldrT="[Texto]"/>
      <dgm:spPr/>
      <dgm:t>
        <a:bodyPr/>
        <a:lstStyle/>
        <a:p>
          <a:r>
            <a:rPr lang="pt-BR" dirty="0"/>
            <a:t>SÃO INSEPARÁVEIS</a:t>
          </a:r>
        </a:p>
      </dgm:t>
    </dgm:pt>
    <dgm:pt modelId="{491D2699-D898-4E16-94C1-EF89FD8E9977}" type="parTrans" cxnId="{752A282B-8D66-4260-990C-E4C1C3CA4DB6}">
      <dgm:prSet/>
      <dgm:spPr/>
      <dgm:t>
        <a:bodyPr/>
        <a:lstStyle/>
        <a:p>
          <a:endParaRPr lang="pt-BR"/>
        </a:p>
      </dgm:t>
    </dgm:pt>
    <dgm:pt modelId="{4D52C08B-BDA0-42D0-87B2-C64341AADA99}" type="sibTrans" cxnId="{752A282B-8D66-4260-990C-E4C1C3CA4DB6}">
      <dgm:prSet/>
      <dgm:spPr/>
      <dgm:t>
        <a:bodyPr/>
        <a:lstStyle/>
        <a:p>
          <a:endParaRPr lang="pt-BR"/>
        </a:p>
      </dgm:t>
    </dgm:pt>
    <dgm:pt modelId="{C9C50D43-65AA-441C-AF65-239E256932A6}">
      <dgm:prSet phldrT="[Texto]"/>
      <dgm:spPr/>
      <dgm:t>
        <a:bodyPr/>
        <a:lstStyle/>
        <a:p>
          <a:r>
            <a:rPr lang="pt-BR" dirty="0"/>
            <a:t>Aparência muda</a:t>
          </a:r>
        </a:p>
      </dgm:t>
    </dgm:pt>
    <dgm:pt modelId="{D50BA601-CECC-49A1-929E-07B5F4092E55}" type="parTrans" cxnId="{A94B4496-C76A-4940-930E-D076C0FCC93A}">
      <dgm:prSet/>
      <dgm:spPr/>
      <dgm:t>
        <a:bodyPr/>
        <a:lstStyle/>
        <a:p>
          <a:endParaRPr lang="pt-BR"/>
        </a:p>
      </dgm:t>
    </dgm:pt>
    <dgm:pt modelId="{49E97639-41B1-4066-A0DD-516D288AA8E2}" type="sibTrans" cxnId="{A94B4496-C76A-4940-930E-D076C0FCC93A}">
      <dgm:prSet/>
      <dgm:spPr/>
      <dgm:t>
        <a:bodyPr/>
        <a:lstStyle/>
        <a:p>
          <a:endParaRPr lang="pt-BR"/>
        </a:p>
      </dgm:t>
    </dgm:pt>
    <dgm:pt modelId="{ADE5F315-589B-48D5-B908-1B09A9068AFF}">
      <dgm:prSet phldrT="[Texto]"/>
      <dgm:spPr/>
      <dgm:t>
        <a:bodyPr/>
        <a:lstStyle/>
        <a:p>
          <a:r>
            <a:rPr lang="pt-BR" dirty="0"/>
            <a:t>Essência estática</a:t>
          </a:r>
        </a:p>
      </dgm:t>
    </dgm:pt>
    <dgm:pt modelId="{A2E67099-0628-43C7-B2BF-C904C3ACB969}" type="parTrans" cxnId="{65141E84-21B2-42D4-8594-AE294930F1A8}">
      <dgm:prSet/>
      <dgm:spPr/>
      <dgm:t>
        <a:bodyPr/>
        <a:lstStyle/>
        <a:p>
          <a:endParaRPr lang="pt-BR"/>
        </a:p>
      </dgm:t>
    </dgm:pt>
    <dgm:pt modelId="{9C5FC95C-3A94-496B-B71D-FCC8569AE344}" type="sibTrans" cxnId="{65141E84-21B2-42D4-8594-AE294930F1A8}">
      <dgm:prSet/>
      <dgm:spPr/>
      <dgm:t>
        <a:bodyPr/>
        <a:lstStyle/>
        <a:p>
          <a:endParaRPr lang="pt-BR"/>
        </a:p>
      </dgm:t>
    </dgm:pt>
    <dgm:pt modelId="{21600655-BE72-4924-AF91-851FC7262059}">
      <dgm:prSet phldrT="[Texto]"/>
      <dgm:spPr/>
      <dgm:t>
        <a:bodyPr/>
        <a:lstStyle/>
        <a:p>
          <a:r>
            <a:rPr lang="pt-BR" dirty="0"/>
            <a:t>COMO A MUDANÇA ACONTECE?</a:t>
          </a:r>
        </a:p>
      </dgm:t>
    </dgm:pt>
    <dgm:pt modelId="{9186CAEE-6975-4F94-939C-FDF013D4D130}" type="parTrans" cxnId="{FFA3FE51-7E85-40E5-833C-A6C87386C93C}">
      <dgm:prSet/>
      <dgm:spPr/>
      <dgm:t>
        <a:bodyPr/>
        <a:lstStyle/>
        <a:p>
          <a:endParaRPr lang="pt-BR"/>
        </a:p>
      </dgm:t>
    </dgm:pt>
    <dgm:pt modelId="{043B9C3A-63EE-464C-82CD-A02B40E28BF2}" type="sibTrans" cxnId="{FFA3FE51-7E85-40E5-833C-A6C87386C93C}">
      <dgm:prSet/>
      <dgm:spPr/>
      <dgm:t>
        <a:bodyPr/>
        <a:lstStyle/>
        <a:p>
          <a:endParaRPr lang="pt-BR"/>
        </a:p>
      </dgm:t>
    </dgm:pt>
    <dgm:pt modelId="{E6B405C3-5A0A-4921-9F97-27A31F49FABC}">
      <dgm:prSet phldrT="[Texto]"/>
      <dgm:spPr/>
      <dgm:t>
        <a:bodyPr/>
        <a:lstStyle/>
        <a:p>
          <a:r>
            <a:rPr lang="pt-BR" dirty="0"/>
            <a:t>ATO (</a:t>
          </a:r>
          <a:r>
            <a:rPr lang="pt-BR" i="1" dirty="0"/>
            <a:t>forma atual</a:t>
          </a:r>
          <a:r>
            <a:rPr lang="pt-BR" dirty="0"/>
            <a:t>)</a:t>
          </a:r>
        </a:p>
      </dgm:t>
    </dgm:pt>
    <dgm:pt modelId="{9E0E11A5-8989-44AF-BC1F-BDF2317BDE4D}" type="parTrans" cxnId="{3F169437-7A33-4D1B-952A-27F15B0D6BED}">
      <dgm:prSet/>
      <dgm:spPr/>
      <dgm:t>
        <a:bodyPr/>
        <a:lstStyle/>
        <a:p>
          <a:endParaRPr lang="pt-BR"/>
        </a:p>
      </dgm:t>
    </dgm:pt>
    <dgm:pt modelId="{EF751967-FD9D-41EB-A748-82C39CB1F908}" type="sibTrans" cxnId="{3F169437-7A33-4D1B-952A-27F15B0D6BED}">
      <dgm:prSet/>
      <dgm:spPr/>
      <dgm:t>
        <a:bodyPr/>
        <a:lstStyle/>
        <a:p>
          <a:endParaRPr lang="pt-BR"/>
        </a:p>
      </dgm:t>
    </dgm:pt>
    <dgm:pt modelId="{61A99A10-EA70-46E4-89E8-F0F519FF5F2C}">
      <dgm:prSet phldrT="[Texto]"/>
      <dgm:spPr/>
      <dgm:t>
        <a:bodyPr/>
        <a:lstStyle/>
        <a:p>
          <a:r>
            <a:rPr lang="pt-BR" dirty="0"/>
            <a:t>POTÊNCIA (</a:t>
          </a:r>
          <a:r>
            <a:rPr lang="pt-BR" i="1" dirty="0"/>
            <a:t>matéria que muda</a:t>
          </a:r>
          <a:r>
            <a:rPr lang="pt-BR" dirty="0"/>
            <a:t>)</a:t>
          </a:r>
        </a:p>
      </dgm:t>
    </dgm:pt>
    <dgm:pt modelId="{C1A86759-ADC6-4EA5-8AC3-CD481E042F7E}" type="parTrans" cxnId="{567FBBE3-BE06-4E97-8354-BC16CA51B636}">
      <dgm:prSet/>
      <dgm:spPr/>
      <dgm:t>
        <a:bodyPr/>
        <a:lstStyle/>
        <a:p>
          <a:endParaRPr lang="pt-BR"/>
        </a:p>
      </dgm:t>
    </dgm:pt>
    <dgm:pt modelId="{70259619-E6FB-4AAD-A27C-73961C068866}" type="sibTrans" cxnId="{567FBBE3-BE06-4E97-8354-BC16CA51B636}">
      <dgm:prSet/>
      <dgm:spPr/>
      <dgm:t>
        <a:bodyPr/>
        <a:lstStyle/>
        <a:p>
          <a:endParaRPr lang="pt-BR"/>
        </a:p>
      </dgm:t>
    </dgm:pt>
    <dgm:pt modelId="{B739ADAA-FF4C-4ECA-B433-8AB5E0879593}" type="pres">
      <dgm:prSet presAssocID="{CA52F388-5B6E-4E79-858A-502F9DFDE90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DF5B8B17-7FA3-4B43-AD91-08750D2ADAD2}" type="pres">
      <dgm:prSet presAssocID="{21600655-BE72-4924-AF91-851FC7262059}" presName="boxAndChildren" presStyleCnt="0"/>
      <dgm:spPr/>
    </dgm:pt>
    <dgm:pt modelId="{6C57181E-3E77-4A3F-8AA2-4B965B82B0A9}" type="pres">
      <dgm:prSet presAssocID="{21600655-BE72-4924-AF91-851FC7262059}" presName="parentTextBox" presStyleLbl="node1" presStyleIdx="0" presStyleCnt="3"/>
      <dgm:spPr/>
      <dgm:t>
        <a:bodyPr/>
        <a:lstStyle/>
        <a:p>
          <a:endParaRPr lang="pt-BR"/>
        </a:p>
      </dgm:t>
    </dgm:pt>
    <dgm:pt modelId="{3562A7AD-0A4F-4768-A37A-883CF5FDE8C7}" type="pres">
      <dgm:prSet presAssocID="{21600655-BE72-4924-AF91-851FC7262059}" presName="entireBox" presStyleLbl="node1" presStyleIdx="0" presStyleCnt="3"/>
      <dgm:spPr/>
      <dgm:t>
        <a:bodyPr/>
        <a:lstStyle/>
        <a:p>
          <a:endParaRPr lang="pt-BR"/>
        </a:p>
      </dgm:t>
    </dgm:pt>
    <dgm:pt modelId="{13E6B95C-14FF-4FC9-A35F-8DD973EF6546}" type="pres">
      <dgm:prSet presAssocID="{21600655-BE72-4924-AF91-851FC7262059}" presName="descendantBox" presStyleCnt="0"/>
      <dgm:spPr/>
    </dgm:pt>
    <dgm:pt modelId="{C89C6327-CBF7-4CD0-A21C-94ACC00FEFEA}" type="pres">
      <dgm:prSet presAssocID="{E6B405C3-5A0A-4921-9F97-27A31F49FABC}" presName="childTextBox" presStyleLbl="f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D99BBDD9-ABEA-4172-9978-A10918F1E970}" type="pres">
      <dgm:prSet presAssocID="{61A99A10-EA70-46E4-89E8-F0F519FF5F2C}" presName="childTextBox" presStyleLbl="f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DD8CD85-F08D-4224-9778-54E12579FB4E}" type="pres">
      <dgm:prSet presAssocID="{4D52C08B-BDA0-42D0-87B2-C64341AADA99}" presName="sp" presStyleCnt="0"/>
      <dgm:spPr/>
    </dgm:pt>
    <dgm:pt modelId="{5EC954BA-B249-4E6E-BB8B-14CD00CDFA1E}" type="pres">
      <dgm:prSet presAssocID="{59FAEB75-EE48-4E28-BF9D-BB2884A4A53A}" presName="arrowAndChildren" presStyleCnt="0"/>
      <dgm:spPr/>
    </dgm:pt>
    <dgm:pt modelId="{D10D3B84-20D0-44E6-BA7B-C811F4190710}" type="pres">
      <dgm:prSet presAssocID="{59FAEB75-EE48-4E28-BF9D-BB2884A4A53A}" presName="parentTextArrow" presStyleLbl="node1" presStyleIdx="0" presStyleCnt="3"/>
      <dgm:spPr/>
      <dgm:t>
        <a:bodyPr/>
        <a:lstStyle/>
        <a:p>
          <a:endParaRPr lang="pt-BR"/>
        </a:p>
      </dgm:t>
    </dgm:pt>
    <dgm:pt modelId="{D83BC593-1B1D-4692-86CD-3A1E47A7ED9F}" type="pres">
      <dgm:prSet presAssocID="{59FAEB75-EE48-4E28-BF9D-BB2884A4A53A}" presName="arrow" presStyleLbl="node1" presStyleIdx="1" presStyleCnt="3"/>
      <dgm:spPr/>
      <dgm:t>
        <a:bodyPr/>
        <a:lstStyle/>
        <a:p>
          <a:endParaRPr lang="pt-BR"/>
        </a:p>
      </dgm:t>
    </dgm:pt>
    <dgm:pt modelId="{07AE78DB-56FF-4DAA-8AD8-36678F403674}" type="pres">
      <dgm:prSet presAssocID="{59FAEB75-EE48-4E28-BF9D-BB2884A4A53A}" presName="descendantArrow" presStyleCnt="0"/>
      <dgm:spPr/>
    </dgm:pt>
    <dgm:pt modelId="{073B8B5A-3022-494A-8154-235DDE588444}" type="pres">
      <dgm:prSet presAssocID="{C9C50D43-65AA-441C-AF65-239E256932A6}" presName="childTextArrow" presStyleLbl="fg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97D5B58-B8B0-41B5-8473-2BE4C55DA298}" type="pres">
      <dgm:prSet presAssocID="{ADE5F315-589B-48D5-B908-1B09A9068AFF}" presName="childTextArrow" presStyleLbl="fg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61E51D0-5D12-4788-A921-DD9ECE280160}" type="pres">
      <dgm:prSet presAssocID="{FCF1A34C-8508-410C-BCFE-0C8C6408D8EB}" presName="sp" presStyleCnt="0"/>
      <dgm:spPr/>
    </dgm:pt>
    <dgm:pt modelId="{01D8A011-58A4-4946-BA07-1C49EBEAE625}" type="pres">
      <dgm:prSet presAssocID="{9A76B200-0AFE-4EFD-94CD-7AFB034E6574}" presName="arrowAndChildren" presStyleCnt="0"/>
      <dgm:spPr/>
    </dgm:pt>
    <dgm:pt modelId="{5F2D1066-A480-4FAC-864F-5864E462FDDA}" type="pres">
      <dgm:prSet presAssocID="{9A76B200-0AFE-4EFD-94CD-7AFB034E6574}" presName="parentTextArrow" presStyleLbl="node1" presStyleIdx="1" presStyleCnt="3"/>
      <dgm:spPr/>
      <dgm:t>
        <a:bodyPr/>
        <a:lstStyle/>
        <a:p>
          <a:endParaRPr lang="pt-BR"/>
        </a:p>
      </dgm:t>
    </dgm:pt>
    <dgm:pt modelId="{551D6BA9-9885-4C8E-B2DC-87FFAEE6AB72}" type="pres">
      <dgm:prSet presAssocID="{9A76B200-0AFE-4EFD-94CD-7AFB034E6574}" presName="arrow" presStyleLbl="node1" presStyleIdx="2" presStyleCnt="3"/>
      <dgm:spPr/>
      <dgm:t>
        <a:bodyPr/>
        <a:lstStyle/>
        <a:p>
          <a:endParaRPr lang="pt-BR"/>
        </a:p>
      </dgm:t>
    </dgm:pt>
    <dgm:pt modelId="{186FC675-720D-40B7-8176-36713615D71C}" type="pres">
      <dgm:prSet presAssocID="{9A76B200-0AFE-4EFD-94CD-7AFB034E6574}" presName="descendantArrow" presStyleCnt="0"/>
      <dgm:spPr/>
    </dgm:pt>
    <dgm:pt modelId="{708594FE-58FA-48F4-B4C9-2B7417DA126F}" type="pres">
      <dgm:prSet presAssocID="{67F9596B-7EC6-4B02-ABE4-2F1E4B4F259F}" presName="childTextArrow" presStyleLbl="f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94B4496-C76A-4940-930E-D076C0FCC93A}" srcId="{59FAEB75-EE48-4E28-BF9D-BB2884A4A53A}" destId="{C9C50D43-65AA-441C-AF65-239E256932A6}" srcOrd="0" destOrd="0" parTransId="{D50BA601-CECC-49A1-929E-07B5F4092E55}" sibTransId="{49E97639-41B1-4066-A0DD-516D288AA8E2}"/>
    <dgm:cxn modelId="{0B0DCC78-754F-4518-B594-4DEA9CB1C293}" type="presOf" srcId="{59FAEB75-EE48-4E28-BF9D-BB2884A4A53A}" destId="{D10D3B84-20D0-44E6-BA7B-C811F4190710}" srcOrd="0" destOrd="0" presId="urn:microsoft.com/office/officeart/2005/8/layout/process4"/>
    <dgm:cxn modelId="{6509A164-6D97-479C-B336-6130525F0B4F}" type="presOf" srcId="{9A76B200-0AFE-4EFD-94CD-7AFB034E6574}" destId="{551D6BA9-9885-4C8E-B2DC-87FFAEE6AB72}" srcOrd="1" destOrd="0" presId="urn:microsoft.com/office/officeart/2005/8/layout/process4"/>
    <dgm:cxn modelId="{BA020410-9584-41DD-B4CE-2C59DEAF9366}" type="presOf" srcId="{59FAEB75-EE48-4E28-BF9D-BB2884A4A53A}" destId="{D83BC593-1B1D-4692-86CD-3A1E47A7ED9F}" srcOrd="1" destOrd="0" presId="urn:microsoft.com/office/officeart/2005/8/layout/process4"/>
    <dgm:cxn modelId="{AE8AFDD7-D7CC-4C08-BE34-FEC62FBF7B95}" type="presOf" srcId="{21600655-BE72-4924-AF91-851FC7262059}" destId="{3562A7AD-0A4F-4768-A37A-883CF5FDE8C7}" srcOrd="1" destOrd="0" presId="urn:microsoft.com/office/officeart/2005/8/layout/process4"/>
    <dgm:cxn modelId="{752A282B-8D66-4260-990C-E4C1C3CA4DB6}" srcId="{CA52F388-5B6E-4E79-858A-502F9DFDE90A}" destId="{59FAEB75-EE48-4E28-BF9D-BB2884A4A53A}" srcOrd="1" destOrd="0" parTransId="{491D2699-D898-4E16-94C1-EF89FD8E9977}" sibTransId="{4D52C08B-BDA0-42D0-87B2-C64341AADA99}"/>
    <dgm:cxn modelId="{65141E84-21B2-42D4-8594-AE294930F1A8}" srcId="{59FAEB75-EE48-4E28-BF9D-BB2884A4A53A}" destId="{ADE5F315-589B-48D5-B908-1B09A9068AFF}" srcOrd="1" destOrd="0" parTransId="{A2E67099-0628-43C7-B2BF-C904C3ACB969}" sibTransId="{9C5FC95C-3A94-496B-B71D-FCC8569AE344}"/>
    <dgm:cxn modelId="{9319EFD7-7512-4232-9805-165581F1E94B}" srcId="{9A76B200-0AFE-4EFD-94CD-7AFB034E6574}" destId="{67F9596B-7EC6-4B02-ABE4-2F1E4B4F259F}" srcOrd="0" destOrd="0" parTransId="{ED4C9DC0-B998-4FE3-920F-A059A838F306}" sibTransId="{B74721B2-6CC8-4563-AED3-BA01B2029EEF}"/>
    <dgm:cxn modelId="{A63E43C0-0193-4AA6-9536-7667A7AC8EEF}" type="presOf" srcId="{67F9596B-7EC6-4B02-ABE4-2F1E4B4F259F}" destId="{708594FE-58FA-48F4-B4C9-2B7417DA126F}" srcOrd="0" destOrd="0" presId="urn:microsoft.com/office/officeart/2005/8/layout/process4"/>
    <dgm:cxn modelId="{C059355B-528F-43CD-8380-94C07BBD0058}" srcId="{CA52F388-5B6E-4E79-858A-502F9DFDE90A}" destId="{9A76B200-0AFE-4EFD-94CD-7AFB034E6574}" srcOrd="0" destOrd="0" parTransId="{9D46A2C1-D283-45D7-9A29-167ABA4DAA85}" sibTransId="{FCF1A34C-8508-410C-BCFE-0C8C6408D8EB}"/>
    <dgm:cxn modelId="{890FC0F8-4DCB-414F-A5D4-99927E95A978}" type="presOf" srcId="{CA52F388-5B6E-4E79-858A-502F9DFDE90A}" destId="{B739ADAA-FF4C-4ECA-B433-8AB5E0879593}" srcOrd="0" destOrd="0" presId="urn:microsoft.com/office/officeart/2005/8/layout/process4"/>
    <dgm:cxn modelId="{BEA84461-AE20-4654-BE0A-45B307EE25AF}" type="presOf" srcId="{21600655-BE72-4924-AF91-851FC7262059}" destId="{6C57181E-3E77-4A3F-8AA2-4B965B82B0A9}" srcOrd="0" destOrd="0" presId="urn:microsoft.com/office/officeart/2005/8/layout/process4"/>
    <dgm:cxn modelId="{D1C980BC-8EA0-4708-9B69-869F31F7AEE5}" type="presOf" srcId="{ADE5F315-589B-48D5-B908-1B09A9068AFF}" destId="{597D5B58-B8B0-41B5-8473-2BE4C55DA298}" srcOrd="0" destOrd="0" presId="urn:microsoft.com/office/officeart/2005/8/layout/process4"/>
    <dgm:cxn modelId="{3F169437-7A33-4D1B-952A-27F15B0D6BED}" srcId="{21600655-BE72-4924-AF91-851FC7262059}" destId="{E6B405C3-5A0A-4921-9F97-27A31F49FABC}" srcOrd="0" destOrd="0" parTransId="{9E0E11A5-8989-44AF-BC1F-BDF2317BDE4D}" sibTransId="{EF751967-FD9D-41EB-A748-82C39CB1F908}"/>
    <dgm:cxn modelId="{8882F6D0-5A49-400D-B01C-DAF033481FCD}" type="presOf" srcId="{E6B405C3-5A0A-4921-9F97-27A31F49FABC}" destId="{C89C6327-CBF7-4CD0-A21C-94ACC00FEFEA}" srcOrd="0" destOrd="0" presId="urn:microsoft.com/office/officeart/2005/8/layout/process4"/>
    <dgm:cxn modelId="{FFA3FE51-7E85-40E5-833C-A6C87386C93C}" srcId="{CA52F388-5B6E-4E79-858A-502F9DFDE90A}" destId="{21600655-BE72-4924-AF91-851FC7262059}" srcOrd="2" destOrd="0" parTransId="{9186CAEE-6975-4F94-939C-FDF013D4D130}" sibTransId="{043B9C3A-63EE-464C-82CD-A02B40E28BF2}"/>
    <dgm:cxn modelId="{148DF963-6ED3-46FA-AD96-D8CDE88B0389}" type="presOf" srcId="{C9C50D43-65AA-441C-AF65-239E256932A6}" destId="{073B8B5A-3022-494A-8154-235DDE588444}" srcOrd="0" destOrd="0" presId="urn:microsoft.com/office/officeart/2005/8/layout/process4"/>
    <dgm:cxn modelId="{F4E3B2F2-972A-4B74-9CBB-ED62CA4752BC}" type="presOf" srcId="{9A76B200-0AFE-4EFD-94CD-7AFB034E6574}" destId="{5F2D1066-A480-4FAC-864F-5864E462FDDA}" srcOrd="0" destOrd="0" presId="urn:microsoft.com/office/officeart/2005/8/layout/process4"/>
    <dgm:cxn modelId="{254AC460-9346-4E78-973D-C0180CCCE74A}" type="presOf" srcId="{61A99A10-EA70-46E4-89E8-F0F519FF5F2C}" destId="{D99BBDD9-ABEA-4172-9978-A10918F1E970}" srcOrd="0" destOrd="0" presId="urn:microsoft.com/office/officeart/2005/8/layout/process4"/>
    <dgm:cxn modelId="{567FBBE3-BE06-4E97-8354-BC16CA51B636}" srcId="{21600655-BE72-4924-AF91-851FC7262059}" destId="{61A99A10-EA70-46E4-89E8-F0F519FF5F2C}" srcOrd="1" destOrd="0" parTransId="{C1A86759-ADC6-4EA5-8AC3-CD481E042F7E}" sibTransId="{70259619-E6FB-4AAD-A27C-73961C068866}"/>
    <dgm:cxn modelId="{3F9D25B4-3351-4140-B19F-52E145ACC8AE}" type="presParOf" srcId="{B739ADAA-FF4C-4ECA-B433-8AB5E0879593}" destId="{DF5B8B17-7FA3-4B43-AD91-08750D2ADAD2}" srcOrd="0" destOrd="0" presId="urn:microsoft.com/office/officeart/2005/8/layout/process4"/>
    <dgm:cxn modelId="{4B69A568-E85F-412B-936A-ACA6AA169906}" type="presParOf" srcId="{DF5B8B17-7FA3-4B43-AD91-08750D2ADAD2}" destId="{6C57181E-3E77-4A3F-8AA2-4B965B82B0A9}" srcOrd="0" destOrd="0" presId="urn:microsoft.com/office/officeart/2005/8/layout/process4"/>
    <dgm:cxn modelId="{925EFC01-8CDB-433A-A68C-682A4BF8F318}" type="presParOf" srcId="{DF5B8B17-7FA3-4B43-AD91-08750D2ADAD2}" destId="{3562A7AD-0A4F-4768-A37A-883CF5FDE8C7}" srcOrd="1" destOrd="0" presId="urn:microsoft.com/office/officeart/2005/8/layout/process4"/>
    <dgm:cxn modelId="{894205ED-356F-4030-A501-9538FAAFE27F}" type="presParOf" srcId="{DF5B8B17-7FA3-4B43-AD91-08750D2ADAD2}" destId="{13E6B95C-14FF-4FC9-A35F-8DD973EF6546}" srcOrd="2" destOrd="0" presId="urn:microsoft.com/office/officeart/2005/8/layout/process4"/>
    <dgm:cxn modelId="{7E5D9B2E-5CE6-44B7-AAA2-FCD445499F08}" type="presParOf" srcId="{13E6B95C-14FF-4FC9-A35F-8DD973EF6546}" destId="{C89C6327-CBF7-4CD0-A21C-94ACC00FEFEA}" srcOrd="0" destOrd="0" presId="urn:microsoft.com/office/officeart/2005/8/layout/process4"/>
    <dgm:cxn modelId="{A49C2586-F87B-4A79-9FEE-B59DE23596FC}" type="presParOf" srcId="{13E6B95C-14FF-4FC9-A35F-8DD973EF6546}" destId="{D99BBDD9-ABEA-4172-9978-A10918F1E970}" srcOrd="1" destOrd="0" presId="urn:microsoft.com/office/officeart/2005/8/layout/process4"/>
    <dgm:cxn modelId="{30C3244B-F9B0-47BE-A242-74C55AF191FC}" type="presParOf" srcId="{B739ADAA-FF4C-4ECA-B433-8AB5E0879593}" destId="{5DD8CD85-F08D-4224-9778-54E12579FB4E}" srcOrd="1" destOrd="0" presId="urn:microsoft.com/office/officeart/2005/8/layout/process4"/>
    <dgm:cxn modelId="{93E4D00A-8401-4E67-9027-157A7C0980AD}" type="presParOf" srcId="{B739ADAA-FF4C-4ECA-B433-8AB5E0879593}" destId="{5EC954BA-B249-4E6E-BB8B-14CD00CDFA1E}" srcOrd="2" destOrd="0" presId="urn:microsoft.com/office/officeart/2005/8/layout/process4"/>
    <dgm:cxn modelId="{D3916E90-3710-457F-A6F3-DCB32F61AE3B}" type="presParOf" srcId="{5EC954BA-B249-4E6E-BB8B-14CD00CDFA1E}" destId="{D10D3B84-20D0-44E6-BA7B-C811F4190710}" srcOrd="0" destOrd="0" presId="urn:microsoft.com/office/officeart/2005/8/layout/process4"/>
    <dgm:cxn modelId="{A1722C31-CF36-49A5-959F-AA08D7A6169B}" type="presParOf" srcId="{5EC954BA-B249-4E6E-BB8B-14CD00CDFA1E}" destId="{D83BC593-1B1D-4692-86CD-3A1E47A7ED9F}" srcOrd="1" destOrd="0" presId="urn:microsoft.com/office/officeart/2005/8/layout/process4"/>
    <dgm:cxn modelId="{21D749B0-5F80-4FD8-9012-DFFBC5C4E27F}" type="presParOf" srcId="{5EC954BA-B249-4E6E-BB8B-14CD00CDFA1E}" destId="{07AE78DB-56FF-4DAA-8AD8-36678F403674}" srcOrd="2" destOrd="0" presId="urn:microsoft.com/office/officeart/2005/8/layout/process4"/>
    <dgm:cxn modelId="{197F5205-EDB1-4FE8-961B-74F1B304896F}" type="presParOf" srcId="{07AE78DB-56FF-4DAA-8AD8-36678F403674}" destId="{073B8B5A-3022-494A-8154-235DDE588444}" srcOrd="0" destOrd="0" presId="urn:microsoft.com/office/officeart/2005/8/layout/process4"/>
    <dgm:cxn modelId="{1B1CC130-C32E-4131-9BF2-C918EBAAE468}" type="presParOf" srcId="{07AE78DB-56FF-4DAA-8AD8-36678F403674}" destId="{597D5B58-B8B0-41B5-8473-2BE4C55DA298}" srcOrd="1" destOrd="0" presId="urn:microsoft.com/office/officeart/2005/8/layout/process4"/>
    <dgm:cxn modelId="{C99BC4ED-5139-4ACF-92AE-A43B21EB7704}" type="presParOf" srcId="{B739ADAA-FF4C-4ECA-B433-8AB5E0879593}" destId="{B61E51D0-5D12-4788-A921-DD9ECE280160}" srcOrd="3" destOrd="0" presId="urn:microsoft.com/office/officeart/2005/8/layout/process4"/>
    <dgm:cxn modelId="{F2734303-A70B-434A-8C37-CBA46B925DF5}" type="presParOf" srcId="{B739ADAA-FF4C-4ECA-B433-8AB5E0879593}" destId="{01D8A011-58A4-4946-BA07-1C49EBEAE625}" srcOrd="4" destOrd="0" presId="urn:microsoft.com/office/officeart/2005/8/layout/process4"/>
    <dgm:cxn modelId="{0D1673DE-173F-43E4-85E2-F6CD938E0C3A}" type="presParOf" srcId="{01D8A011-58A4-4946-BA07-1C49EBEAE625}" destId="{5F2D1066-A480-4FAC-864F-5864E462FDDA}" srcOrd="0" destOrd="0" presId="urn:microsoft.com/office/officeart/2005/8/layout/process4"/>
    <dgm:cxn modelId="{3155DD84-C916-4BCF-924B-277658BFC9E8}" type="presParOf" srcId="{01D8A011-58A4-4946-BA07-1C49EBEAE625}" destId="{551D6BA9-9885-4C8E-B2DC-87FFAEE6AB72}" srcOrd="1" destOrd="0" presId="urn:microsoft.com/office/officeart/2005/8/layout/process4"/>
    <dgm:cxn modelId="{EAD7F4E6-F2D4-4919-B908-8E99BA2C4870}" type="presParOf" srcId="{01D8A011-58A4-4946-BA07-1C49EBEAE625}" destId="{186FC675-720D-40B7-8176-36713615D71C}" srcOrd="2" destOrd="0" presId="urn:microsoft.com/office/officeart/2005/8/layout/process4"/>
    <dgm:cxn modelId="{3F9AB9C3-78A3-49D2-8590-78DE4EB61825}" type="presParOf" srcId="{186FC675-720D-40B7-8176-36713615D71C}" destId="{708594FE-58FA-48F4-B4C9-2B7417DA126F}" srcOrd="0" destOrd="0" presId="urn:microsoft.com/office/officeart/2005/8/layout/process4"/>
  </dgm:cxnLst>
  <dgm:bg/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52F388-5B6E-4E79-858A-502F9DFDE90A}" type="doc">
      <dgm:prSet loTypeId="urn:microsoft.com/office/officeart/2005/8/layout/process4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A76B200-0AFE-4EFD-94CD-7AFB034E6574}">
      <dgm:prSet phldrT="[Texto]" custT="1"/>
      <dgm:spPr/>
      <dgm:t>
        <a:bodyPr/>
        <a:lstStyle/>
        <a:p>
          <a:r>
            <a:rPr lang="pt-BR" sz="3200" dirty="0"/>
            <a:t>CAUSA FORMAL</a:t>
          </a:r>
        </a:p>
      </dgm:t>
    </dgm:pt>
    <dgm:pt modelId="{9D46A2C1-D283-45D7-9A29-167ABA4DAA85}" type="parTrans" cxnId="{C059355B-528F-43CD-8380-94C07BBD0058}">
      <dgm:prSet/>
      <dgm:spPr/>
      <dgm:t>
        <a:bodyPr/>
        <a:lstStyle/>
        <a:p>
          <a:endParaRPr lang="pt-BR"/>
        </a:p>
      </dgm:t>
    </dgm:pt>
    <dgm:pt modelId="{FCF1A34C-8508-410C-BCFE-0C8C6408D8EB}" type="sibTrans" cxnId="{C059355B-528F-43CD-8380-94C07BBD0058}">
      <dgm:prSet/>
      <dgm:spPr/>
      <dgm:t>
        <a:bodyPr/>
        <a:lstStyle/>
        <a:p>
          <a:endParaRPr lang="pt-BR"/>
        </a:p>
      </dgm:t>
    </dgm:pt>
    <dgm:pt modelId="{67F9596B-7EC6-4B02-ABE4-2F1E4B4F259F}">
      <dgm:prSet phldrT="[Texto]"/>
      <dgm:spPr/>
      <dgm:t>
        <a:bodyPr/>
        <a:lstStyle/>
        <a:p>
          <a:r>
            <a:rPr lang="pt-BR" dirty="0"/>
            <a:t>O que é a coisa?</a:t>
          </a:r>
        </a:p>
      </dgm:t>
    </dgm:pt>
    <dgm:pt modelId="{ED4C9DC0-B998-4FE3-920F-A059A838F306}" type="parTrans" cxnId="{9319EFD7-7512-4232-9805-165581F1E94B}">
      <dgm:prSet/>
      <dgm:spPr/>
      <dgm:t>
        <a:bodyPr/>
        <a:lstStyle/>
        <a:p>
          <a:endParaRPr lang="pt-BR"/>
        </a:p>
      </dgm:t>
    </dgm:pt>
    <dgm:pt modelId="{B74721B2-6CC8-4563-AED3-BA01B2029EEF}" type="sibTrans" cxnId="{9319EFD7-7512-4232-9805-165581F1E94B}">
      <dgm:prSet/>
      <dgm:spPr/>
      <dgm:t>
        <a:bodyPr/>
        <a:lstStyle/>
        <a:p>
          <a:endParaRPr lang="pt-BR"/>
        </a:p>
      </dgm:t>
    </dgm:pt>
    <dgm:pt modelId="{59FAEB75-EE48-4E28-BF9D-BB2884A4A53A}">
      <dgm:prSet phldrT="[Texto]" custT="1"/>
      <dgm:spPr/>
      <dgm:t>
        <a:bodyPr/>
        <a:lstStyle/>
        <a:p>
          <a:r>
            <a:rPr lang="pt-BR" sz="3200" dirty="0"/>
            <a:t>CAUSA MATERIAL</a:t>
          </a:r>
        </a:p>
      </dgm:t>
    </dgm:pt>
    <dgm:pt modelId="{491D2699-D898-4E16-94C1-EF89FD8E9977}" type="parTrans" cxnId="{752A282B-8D66-4260-990C-E4C1C3CA4DB6}">
      <dgm:prSet/>
      <dgm:spPr/>
      <dgm:t>
        <a:bodyPr/>
        <a:lstStyle/>
        <a:p>
          <a:endParaRPr lang="pt-BR"/>
        </a:p>
      </dgm:t>
    </dgm:pt>
    <dgm:pt modelId="{4D52C08B-BDA0-42D0-87B2-C64341AADA99}" type="sibTrans" cxnId="{752A282B-8D66-4260-990C-E4C1C3CA4DB6}">
      <dgm:prSet/>
      <dgm:spPr/>
      <dgm:t>
        <a:bodyPr/>
        <a:lstStyle/>
        <a:p>
          <a:endParaRPr lang="pt-BR"/>
        </a:p>
      </dgm:t>
    </dgm:pt>
    <dgm:pt modelId="{C9C50D43-65AA-441C-AF65-239E256932A6}">
      <dgm:prSet phldrT="[Texto]"/>
      <dgm:spPr/>
      <dgm:t>
        <a:bodyPr/>
        <a:lstStyle/>
        <a:p>
          <a:r>
            <a:rPr lang="pt-BR" dirty="0"/>
            <a:t>Do que é feito a coisa?</a:t>
          </a:r>
        </a:p>
      </dgm:t>
    </dgm:pt>
    <dgm:pt modelId="{D50BA601-CECC-49A1-929E-07B5F4092E55}" type="parTrans" cxnId="{A94B4496-C76A-4940-930E-D076C0FCC93A}">
      <dgm:prSet/>
      <dgm:spPr/>
      <dgm:t>
        <a:bodyPr/>
        <a:lstStyle/>
        <a:p>
          <a:endParaRPr lang="pt-BR"/>
        </a:p>
      </dgm:t>
    </dgm:pt>
    <dgm:pt modelId="{49E97639-41B1-4066-A0DD-516D288AA8E2}" type="sibTrans" cxnId="{A94B4496-C76A-4940-930E-D076C0FCC93A}">
      <dgm:prSet/>
      <dgm:spPr/>
      <dgm:t>
        <a:bodyPr/>
        <a:lstStyle/>
        <a:p>
          <a:endParaRPr lang="pt-BR"/>
        </a:p>
      </dgm:t>
    </dgm:pt>
    <dgm:pt modelId="{21600655-BE72-4924-AF91-851FC7262059}">
      <dgm:prSet phldrT="[Texto]" custT="1"/>
      <dgm:spPr/>
      <dgm:t>
        <a:bodyPr/>
        <a:lstStyle/>
        <a:p>
          <a:r>
            <a:rPr lang="pt-BR" sz="3200" dirty="0"/>
            <a:t>CAUSA EFICIENTE</a:t>
          </a:r>
        </a:p>
      </dgm:t>
    </dgm:pt>
    <dgm:pt modelId="{9186CAEE-6975-4F94-939C-FDF013D4D130}" type="parTrans" cxnId="{FFA3FE51-7E85-40E5-833C-A6C87386C93C}">
      <dgm:prSet/>
      <dgm:spPr/>
      <dgm:t>
        <a:bodyPr/>
        <a:lstStyle/>
        <a:p>
          <a:endParaRPr lang="pt-BR"/>
        </a:p>
      </dgm:t>
    </dgm:pt>
    <dgm:pt modelId="{043B9C3A-63EE-464C-82CD-A02B40E28BF2}" type="sibTrans" cxnId="{FFA3FE51-7E85-40E5-833C-A6C87386C93C}">
      <dgm:prSet/>
      <dgm:spPr/>
      <dgm:t>
        <a:bodyPr/>
        <a:lstStyle/>
        <a:p>
          <a:endParaRPr lang="pt-BR"/>
        </a:p>
      </dgm:t>
    </dgm:pt>
    <dgm:pt modelId="{E6B405C3-5A0A-4921-9F97-27A31F49FABC}">
      <dgm:prSet phldrT="[Texto]"/>
      <dgm:spPr/>
      <dgm:t>
        <a:bodyPr/>
        <a:lstStyle/>
        <a:p>
          <a:r>
            <a:rPr lang="pt-BR" dirty="0"/>
            <a:t>Quem fez a coisa?</a:t>
          </a:r>
        </a:p>
      </dgm:t>
    </dgm:pt>
    <dgm:pt modelId="{9E0E11A5-8989-44AF-BC1F-BDF2317BDE4D}" type="parTrans" cxnId="{3F169437-7A33-4D1B-952A-27F15B0D6BED}">
      <dgm:prSet/>
      <dgm:spPr/>
      <dgm:t>
        <a:bodyPr/>
        <a:lstStyle/>
        <a:p>
          <a:endParaRPr lang="pt-BR"/>
        </a:p>
      </dgm:t>
    </dgm:pt>
    <dgm:pt modelId="{EF751967-FD9D-41EB-A748-82C39CB1F908}" type="sibTrans" cxnId="{3F169437-7A33-4D1B-952A-27F15B0D6BED}">
      <dgm:prSet/>
      <dgm:spPr/>
      <dgm:t>
        <a:bodyPr/>
        <a:lstStyle/>
        <a:p>
          <a:endParaRPr lang="pt-BR"/>
        </a:p>
      </dgm:t>
    </dgm:pt>
    <dgm:pt modelId="{A48BB0B3-5EDE-45E6-956A-CF18774F44F7}">
      <dgm:prSet phldrT="[Texto]" custT="1"/>
      <dgm:spPr/>
      <dgm:t>
        <a:bodyPr/>
        <a:lstStyle/>
        <a:p>
          <a:r>
            <a:rPr lang="pt-BR" sz="3200" dirty="0"/>
            <a:t>CAUSA FINAL</a:t>
          </a:r>
        </a:p>
      </dgm:t>
    </dgm:pt>
    <dgm:pt modelId="{33662B59-D06D-4334-ADD3-949FD0D91757}" type="parTrans" cxnId="{736CD2A8-1A41-4D2D-AFC3-189BDE6A0548}">
      <dgm:prSet/>
      <dgm:spPr/>
      <dgm:t>
        <a:bodyPr/>
        <a:lstStyle/>
        <a:p>
          <a:endParaRPr lang="pt-BR"/>
        </a:p>
      </dgm:t>
    </dgm:pt>
    <dgm:pt modelId="{CAC46EC0-A492-41EF-B743-7B5B979172A9}" type="sibTrans" cxnId="{736CD2A8-1A41-4D2D-AFC3-189BDE6A0548}">
      <dgm:prSet/>
      <dgm:spPr/>
      <dgm:t>
        <a:bodyPr/>
        <a:lstStyle/>
        <a:p>
          <a:endParaRPr lang="pt-BR"/>
        </a:p>
      </dgm:t>
    </dgm:pt>
    <dgm:pt modelId="{911622B0-7E56-4C3B-B577-5712964A2242}">
      <dgm:prSet phldrT="[Texto]"/>
      <dgm:spPr/>
      <dgm:t>
        <a:bodyPr/>
        <a:lstStyle/>
        <a:p>
          <a:r>
            <a:rPr lang="pt-BR" dirty="0"/>
            <a:t>Para que serve a coisa?</a:t>
          </a:r>
        </a:p>
      </dgm:t>
    </dgm:pt>
    <dgm:pt modelId="{1D513C59-0F4D-4017-A981-277D1186F0F3}" type="parTrans" cxnId="{F7F03639-D2AF-494D-8DD1-1007DAFFB1A5}">
      <dgm:prSet/>
      <dgm:spPr/>
      <dgm:t>
        <a:bodyPr/>
        <a:lstStyle/>
        <a:p>
          <a:endParaRPr lang="pt-BR"/>
        </a:p>
      </dgm:t>
    </dgm:pt>
    <dgm:pt modelId="{A1513270-8B16-43F9-9B3D-2E9B43E656CC}" type="sibTrans" cxnId="{F7F03639-D2AF-494D-8DD1-1007DAFFB1A5}">
      <dgm:prSet/>
      <dgm:spPr/>
      <dgm:t>
        <a:bodyPr/>
        <a:lstStyle/>
        <a:p>
          <a:endParaRPr lang="pt-BR"/>
        </a:p>
      </dgm:t>
    </dgm:pt>
    <dgm:pt modelId="{B739ADAA-FF4C-4ECA-B433-8AB5E0879593}" type="pres">
      <dgm:prSet presAssocID="{CA52F388-5B6E-4E79-858A-502F9DFDE90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3AB61104-E3C9-465A-A599-50750A94B226}" type="pres">
      <dgm:prSet presAssocID="{A48BB0B3-5EDE-45E6-956A-CF18774F44F7}" presName="boxAndChildren" presStyleCnt="0"/>
      <dgm:spPr/>
    </dgm:pt>
    <dgm:pt modelId="{9A3F2445-58D6-4B35-A77A-7B7D3CB4FCCC}" type="pres">
      <dgm:prSet presAssocID="{A48BB0B3-5EDE-45E6-956A-CF18774F44F7}" presName="parentTextBox" presStyleLbl="node1" presStyleIdx="0" presStyleCnt="4"/>
      <dgm:spPr/>
      <dgm:t>
        <a:bodyPr/>
        <a:lstStyle/>
        <a:p>
          <a:endParaRPr lang="pt-BR"/>
        </a:p>
      </dgm:t>
    </dgm:pt>
    <dgm:pt modelId="{9A4F4D07-65B8-44FC-BDAD-D7FBA8F33E8B}" type="pres">
      <dgm:prSet presAssocID="{A48BB0B3-5EDE-45E6-956A-CF18774F44F7}" presName="entireBox" presStyleLbl="node1" presStyleIdx="0" presStyleCnt="4"/>
      <dgm:spPr/>
      <dgm:t>
        <a:bodyPr/>
        <a:lstStyle/>
        <a:p>
          <a:endParaRPr lang="pt-BR"/>
        </a:p>
      </dgm:t>
    </dgm:pt>
    <dgm:pt modelId="{48C2AEDF-B8A5-48CE-A188-547B3A400CB5}" type="pres">
      <dgm:prSet presAssocID="{A48BB0B3-5EDE-45E6-956A-CF18774F44F7}" presName="descendantBox" presStyleCnt="0"/>
      <dgm:spPr/>
    </dgm:pt>
    <dgm:pt modelId="{52516561-E560-4D77-8BE1-45B794596D31}" type="pres">
      <dgm:prSet presAssocID="{911622B0-7E56-4C3B-B577-5712964A2242}" presName="childTextBox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9EA11F0-C117-43D1-8770-7025F41F8266}" type="pres">
      <dgm:prSet presAssocID="{043B9C3A-63EE-464C-82CD-A02B40E28BF2}" presName="sp" presStyleCnt="0"/>
      <dgm:spPr/>
    </dgm:pt>
    <dgm:pt modelId="{E01AAF92-2478-4005-A4B1-DABE1AF98302}" type="pres">
      <dgm:prSet presAssocID="{21600655-BE72-4924-AF91-851FC7262059}" presName="arrowAndChildren" presStyleCnt="0"/>
      <dgm:spPr/>
    </dgm:pt>
    <dgm:pt modelId="{C550FB0E-93CA-4005-8C57-84B942C5C173}" type="pres">
      <dgm:prSet presAssocID="{21600655-BE72-4924-AF91-851FC7262059}" presName="parentTextArrow" presStyleLbl="node1" presStyleIdx="0" presStyleCnt="4"/>
      <dgm:spPr/>
      <dgm:t>
        <a:bodyPr/>
        <a:lstStyle/>
        <a:p>
          <a:endParaRPr lang="pt-BR"/>
        </a:p>
      </dgm:t>
    </dgm:pt>
    <dgm:pt modelId="{65AD52F5-EA9D-478B-A703-BAADE57C0AB6}" type="pres">
      <dgm:prSet presAssocID="{21600655-BE72-4924-AF91-851FC7262059}" presName="arrow" presStyleLbl="node1" presStyleIdx="1" presStyleCnt="4" custLinFactNeighborX="-205"/>
      <dgm:spPr/>
      <dgm:t>
        <a:bodyPr/>
        <a:lstStyle/>
        <a:p>
          <a:endParaRPr lang="pt-BR"/>
        </a:p>
      </dgm:t>
    </dgm:pt>
    <dgm:pt modelId="{9E7A895A-FDB3-459D-B91C-DB72A27D6E9F}" type="pres">
      <dgm:prSet presAssocID="{21600655-BE72-4924-AF91-851FC7262059}" presName="descendantArrow" presStyleCnt="0"/>
      <dgm:spPr/>
    </dgm:pt>
    <dgm:pt modelId="{654CBD8A-01F8-4A5D-AA12-9CBDFBBC2C3C}" type="pres">
      <dgm:prSet presAssocID="{E6B405C3-5A0A-4921-9F97-27A31F49FABC}" presName="childTextArrow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DD8CD85-F08D-4224-9778-54E12579FB4E}" type="pres">
      <dgm:prSet presAssocID="{4D52C08B-BDA0-42D0-87B2-C64341AADA99}" presName="sp" presStyleCnt="0"/>
      <dgm:spPr/>
    </dgm:pt>
    <dgm:pt modelId="{5EC954BA-B249-4E6E-BB8B-14CD00CDFA1E}" type="pres">
      <dgm:prSet presAssocID="{59FAEB75-EE48-4E28-BF9D-BB2884A4A53A}" presName="arrowAndChildren" presStyleCnt="0"/>
      <dgm:spPr/>
    </dgm:pt>
    <dgm:pt modelId="{D10D3B84-20D0-44E6-BA7B-C811F4190710}" type="pres">
      <dgm:prSet presAssocID="{59FAEB75-EE48-4E28-BF9D-BB2884A4A53A}" presName="parentTextArrow" presStyleLbl="node1" presStyleIdx="1" presStyleCnt="4"/>
      <dgm:spPr/>
      <dgm:t>
        <a:bodyPr/>
        <a:lstStyle/>
        <a:p>
          <a:endParaRPr lang="pt-BR"/>
        </a:p>
      </dgm:t>
    </dgm:pt>
    <dgm:pt modelId="{D83BC593-1B1D-4692-86CD-3A1E47A7ED9F}" type="pres">
      <dgm:prSet presAssocID="{59FAEB75-EE48-4E28-BF9D-BB2884A4A53A}" presName="arrow" presStyleLbl="node1" presStyleIdx="2" presStyleCnt="4"/>
      <dgm:spPr/>
      <dgm:t>
        <a:bodyPr/>
        <a:lstStyle/>
        <a:p>
          <a:endParaRPr lang="pt-BR"/>
        </a:p>
      </dgm:t>
    </dgm:pt>
    <dgm:pt modelId="{07AE78DB-56FF-4DAA-8AD8-36678F403674}" type="pres">
      <dgm:prSet presAssocID="{59FAEB75-EE48-4E28-BF9D-BB2884A4A53A}" presName="descendantArrow" presStyleCnt="0"/>
      <dgm:spPr/>
    </dgm:pt>
    <dgm:pt modelId="{073B8B5A-3022-494A-8154-235DDE588444}" type="pres">
      <dgm:prSet presAssocID="{C9C50D43-65AA-441C-AF65-239E256932A6}" presName="childTextArrow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B61E51D0-5D12-4788-A921-DD9ECE280160}" type="pres">
      <dgm:prSet presAssocID="{FCF1A34C-8508-410C-BCFE-0C8C6408D8EB}" presName="sp" presStyleCnt="0"/>
      <dgm:spPr/>
    </dgm:pt>
    <dgm:pt modelId="{01D8A011-58A4-4946-BA07-1C49EBEAE625}" type="pres">
      <dgm:prSet presAssocID="{9A76B200-0AFE-4EFD-94CD-7AFB034E6574}" presName="arrowAndChildren" presStyleCnt="0"/>
      <dgm:spPr/>
    </dgm:pt>
    <dgm:pt modelId="{5F2D1066-A480-4FAC-864F-5864E462FDDA}" type="pres">
      <dgm:prSet presAssocID="{9A76B200-0AFE-4EFD-94CD-7AFB034E6574}" presName="parentTextArrow" presStyleLbl="node1" presStyleIdx="2" presStyleCnt="4"/>
      <dgm:spPr/>
      <dgm:t>
        <a:bodyPr/>
        <a:lstStyle/>
        <a:p>
          <a:endParaRPr lang="pt-BR"/>
        </a:p>
      </dgm:t>
    </dgm:pt>
    <dgm:pt modelId="{551D6BA9-9885-4C8E-B2DC-87FFAEE6AB72}" type="pres">
      <dgm:prSet presAssocID="{9A76B200-0AFE-4EFD-94CD-7AFB034E6574}" presName="arrow" presStyleLbl="node1" presStyleIdx="3" presStyleCnt="4"/>
      <dgm:spPr/>
      <dgm:t>
        <a:bodyPr/>
        <a:lstStyle/>
        <a:p>
          <a:endParaRPr lang="pt-BR"/>
        </a:p>
      </dgm:t>
    </dgm:pt>
    <dgm:pt modelId="{186FC675-720D-40B7-8176-36713615D71C}" type="pres">
      <dgm:prSet presAssocID="{9A76B200-0AFE-4EFD-94CD-7AFB034E6574}" presName="descendantArrow" presStyleCnt="0"/>
      <dgm:spPr/>
    </dgm:pt>
    <dgm:pt modelId="{708594FE-58FA-48F4-B4C9-2B7417DA126F}" type="pres">
      <dgm:prSet presAssocID="{67F9596B-7EC6-4B02-ABE4-2F1E4B4F259F}" presName="childTextArrow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A94B4496-C76A-4940-930E-D076C0FCC93A}" srcId="{59FAEB75-EE48-4E28-BF9D-BB2884A4A53A}" destId="{C9C50D43-65AA-441C-AF65-239E256932A6}" srcOrd="0" destOrd="0" parTransId="{D50BA601-CECC-49A1-929E-07B5F4092E55}" sibTransId="{49E97639-41B1-4066-A0DD-516D288AA8E2}"/>
    <dgm:cxn modelId="{0B0DCC78-754F-4518-B594-4DEA9CB1C293}" type="presOf" srcId="{59FAEB75-EE48-4E28-BF9D-BB2884A4A53A}" destId="{D10D3B84-20D0-44E6-BA7B-C811F4190710}" srcOrd="0" destOrd="0" presId="urn:microsoft.com/office/officeart/2005/8/layout/process4"/>
    <dgm:cxn modelId="{EC6C53C6-3803-4FEE-9AAC-A4E01153662F}" type="presOf" srcId="{21600655-BE72-4924-AF91-851FC7262059}" destId="{C550FB0E-93CA-4005-8C57-84B942C5C173}" srcOrd="0" destOrd="0" presId="urn:microsoft.com/office/officeart/2005/8/layout/process4"/>
    <dgm:cxn modelId="{6509A164-6D97-479C-B336-6130525F0B4F}" type="presOf" srcId="{9A76B200-0AFE-4EFD-94CD-7AFB034E6574}" destId="{551D6BA9-9885-4C8E-B2DC-87FFAEE6AB72}" srcOrd="1" destOrd="0" presId="urn:microsoft.com/office/officeart/2005/8/layout/process4"/>
    <dgm:cxn modelId="{BA020410-9584-41DD-B4CE-2C59DEAF9366}" type="presOf" srcId="{59FAEB75-EE48-4E28-BF9D-BB2884A4A53A}" destId="{D83BC593-1B1D-4692-86CD-3A1E47A7ED9F}" srcOrd="1" destOrd="0" presId="urn:microsoft.com/office/officeart/2005/8/layout/process4"/>
    <dgm:cxn modelId="{F51FA571-FEB2-4A9A-900F-4554E5F96402}" type="presOf" srcId="{21600655-BE72-4924-AF91-851FC7262059}" destId="{65AD52F5-EA9D-478B-A703-BAADE57C0AB6}" srcOrd="1" destOrd="0" presId="urn:microsoft.com/office/officeart/2005/8/layout/process4"/>
    <dgm:cxn modelId="{752A282B-8D66-4260-990C-E4C1C3CA4DB6}" srcId="{CA52F388-5B6E-4E79-858A-502F9DFDE90A}" destId="{59FAEB75-EE48-4E28-BF9D-BB2884A4A53A}" srcOrd="1" destOrd="0" parTransId="{491D2699-D898-4E16-94C1-EF89FD8E9977}" sibTransId="{4D52C08B-BDA0-42D0-87B2-C64341AADA99}"/>
    <dgm:cxn modelId="{9319EFD7-7512-4232-9805-165581F1E94B}" srcId="{9A76B200-0AFE-4EFD-94CD-7AFB034E6574}" destId="{67F9596B-7EC6-4B02-ABE4-2F1E4B4F259F}" srcOrd="0" destOrd="0" parTransId="{ED4C9DC0-B998-4FE3-920F-A059A838F306}" sibTransId="{B74721B2-6CC8-4563-AED3-BA01B2029EEF}"/>
    <dgm:cxn modelId="{A63E43C0-0193-4AA6-9536-7667A7AC8EEF}" type="presOf" srcId="{67F9596B-7EC6-4B02-ABE4-2F1E4B4F259F}" destId="{708594FE-58FA-48F4-B4C9-2B7417DA126F}" srcOrd="0" destOrd="0" presId="urn:microsoft.com/office/officeart/2005/8/layout/process4"/>
    <dgm:cxn modelId="{ECE7DC3F-4A88-4805-A398-8FB6D3B9B19B}" type="presOf" srcId="{A48BB0B3-5EDE-45E6-956A-CF18774F44F7}" destId="{9A4F4D07-65B8-44FC-BDAD-D7FBA8F33E8B}" srcOrd="1" destOrd="0" presId="urn:microsoft.com/office/officeart/2005/8/layout/process4"/>
    <dgm:cxn modelId="{C059355B-528F-43CD-8380-94C07BBD0058}" srcId="{CA52F388-5B6E-4E79-858A-502F9DFDE90A}" destId="{9A76B200-0AFE-4EFD-94CD-7AFB034E6574}" srcOrd="0" destOrd="0" parTransId="{9D46A2C1-D283-45D7-9A29-167ABA4DAA85}" sibTransId="{FCF1A34C-8508-410C-BCFE-0C8C6408D8EB}"/>
    <dgm:cxn modelId="{890FC0F8-4DCB-414F-A5D4-99927E95A978}" type="presOf" srcId="{CA52F388-5B6E-4E79-858A-502F9DFDE90A}" destId="{B739ADAA-FF4C-4ECA-B433-8AB5E0879593}" srcOrd="0" destOrd="0" presId="urn:microsoft.com/office/officeart/2005/8/layout/process4"/>
    <dgm:cxn modelId="{F7F03639-D2AF-494D-8DD1-1007DAFFB1A5}" srcId="{A48BB0B3-5EDE-45E6-956A-CF18774F44F7}" destId="{911622B0-7E56-4C3B-B577-5712964A2242}" srcOrd="0" destOrd="0" parTransId="{1D513C59-0F4D-4017-A981-277D1186F0F3}" sibTransId="{A1513270-8B16-43F9-9B3D-2E9B43E656CC}"/>
    <dgm:cxn modelId="{3F169437-7A33-4D1B-952A-27F15B0D6BED}" srcId="{21600655-BE72-4924-AF91-851FC7262059}" destId="{E6B405C3-5A0A-4921-9F97-27A31F49FABC}" srcOrd="0" destOrd="0" parTransId="{9E0E11A5-8989-44AF-BC1F-BDF2317BDE4D}" sibTransId="{EF751967-FD9D-41EB-A748-82C39CB1F908}"/>
    <dgm:cxn modelId="{F0FF25A7-D5EC-45DF-99E3-010B446E8BEB}" type="presOf" srcId="{A48BB0B3-5EDE-45E6-956A-CF18774F44F7}" destId="{9A3F2445-58D6-4B35-A77A-7B7D3CB4FCCC}" srcOrd="0" destOrd="0" presId="urn:microsoft.com/office/officeart/2005/8/layout/process4"/>
    <dgm:cxn modelId="{48863839-8715-45CD-8D9D-F8BBC10497AC}" type="presOf" srcId="{911622B0-7E56-4C3B-B577-5712964A2242}" destId="{52516561-E560-4D77-8BE1-45B794596D31}" srcOrd="0" destOrd="0" presId="urn:microsoft.com/office/officeart/2005/8/layout/process4"/>
    <dgm:cxn modelId="{FFA3FE51-7E85-40E5-833C-A6C87386C93C}" srcId="{CA52F388-5B6E-4E79-858A-502F9DFDE90A}" destId="{21600655-BE72-4924-AF91-851FC7262059}" srcOrd="2" destOrd="0" parTransId="{9186CAEE-6975-4F94-939C-FDF013D4D130}" sibTransId="{043B9C3A-63EE-464C-82CD-A02B40E28BF2}"/>
    <dgm:cxn modelId="{79B61A17-96A8-4AE6-B250-A1587A86A954}" type="presOf" srcId="{E6B405C3-5A0A-4921-9F97-27A31F49FABC}" destId="{654CBD8A-01F8-4A5D-AA12-9CBDFBBC2C3C}" srcOrd="0" destOrd="0" presId="urn:microsoft.com/office/officeart/2005/8/layout/process4"/>
    <dgm:cxn modelId="{736CD2A8-1A41-4D2D-AFC3-189BDE6A0548}" srcId="{CA52F388-5B6E-4E79-858A-502F9DFDE90A}" destId="{A48BB0B3-5EDE-45E6-956A-CF18774F44F7}" srcOrd="3" destOrd="0" parTransId="{33662B59-D06D-4334-ADD3-949FD0D91757}" sibTransId="{CAC46EC0-A492-41EF-B743-7B5B979172A9}"/>
    <dgm:cxn modelId="{148DF963-6ED3-46FA-AD96-D8CDE88B0389}" type="presOf" srcId="{C9C50D43-65AA-441C-AF65-239E256932A6}" destId="{073B8B5A-3022-494A-8154-235DDE588444}" srcOrd="0" destOrd="0" presId="urn:microsoft.com/office/officeart/2005/8/layout/process4"/>
    <dgm:cxn modelId="{F4E3B2F2-972A-4B74-9CBB-ED62CA4752BC}" type="presOf" srcId="{9A76B200-0AFE-4EFD-94CD-7AFB034E6574}" destId="{5F2D1066-A480-4FAC-864F-5864E462FDDA}" srcOrd="0" destOrd="0" presId="urn:microsoft.com/office/officeart/2005/8/layout/process4"/>
    <dgm:cxn modelId="{14831088-45C3-4F9F-9B3A-B6248061DB9E}" type="presParOf" srcId="{B739ADAA-FF4C-4ECA-B433-8AB5E0879593}" destId="{3AB61104-E3C9-465A-A599-50750A94B226}" srcOrd="0" destOrd="0" presId="urn:microsoft.com/office/officeart/2005/8/layout/process4"/>
    <dgm:cxn modelId="{8FC14182-1E74-4D12-B67E-DF06AC5F7A10}" type="presParOf" srcId="{3AB61104-E3C9-465A-A599-50750A94B226}" destId="{9A3F2445-58D6-4B35-A77A-7B7D3CB4FCCC}" srcOrd="0" destOrd="0" presId="urn:microsoft.com/office/officeart/2005/8/layout/process4"/>
    <dgm:cxn modelId="{90FCDAD0-E3BD-40D3-AF85-342C4BD95200}" type="presParOf" srcId="{3AB61104-E3C9-465A-A599-50750A94B226}" destId="{9A4F4D07-65B8-44FC-BDAD-D7FBA8F33E8B}" srcOrd="1" destOrd="0" presId="urn:microsoft.com/office/officeart/2005/8/layout/process4"/>
    <dgm:cxn modelId="{413828B9-C5A2-441F-8157-FC10BABBE78A}" type="presParOf" srcId="{3AB61104-E3C9-465A-A599-50750A94B226}" destId="{48C2AEDF-B8A5-48CE-A188-547B3A400CB5}" srcOrd="2" destOrd="0" presId="urn:microsoft.com/office/officeart/2005/8/layout/process4"/>
    <dgm:cxn modelId="{86F95B03-B87B-49CC-93D6-F2B2B0E1AB00}" type="presParOf" srcId="{48C2AEDF-B8A5-48CE-A188-547B3A400CB5}" destId="{52516561-E560-4D77-8BE1-45B794596D31}" srcOrd="0" destOrd="0" presId="urn:microsoft.com/office/officeart/2005/8/layout/process4"/>
    <dgm:cxn modelId="{B85A5696-E003-45E7-A0EC-22C764879B14}" type="presParOf" srcId="{B739ADAA-FF4C-4ECA-B433-8AB5E0879593}" destId="{59EA11F0-C117-43D1-8770-7025F41F8266}" srcOrd="1" destOrd="0" presId="urn:microsoft.com/office/officeart/2005/8/layout/process4"/>
    <dgm:cxn modelId="{272F9B97-5D9C-44B6-8AE4-57D497BA9133}" type="presParOf" srcId="{B739ADAA-FF4C-4ECA-B433-8AB5E0879593}" destId="{E01AAF92-2478-4005-A4B1-DABE1AF98302}" srcOrd="2" destOrd="0" presId="urn:microsoft.com/office/officeart/2005/8/layout/process4"/>
    <dgm:cxn modelId="{F85C75D5-F92F-4DE4-A691-7C7A6A8016D8}" type="presParOf" srcId="{E01AAF92-2478-4005-A4B1-DABE1AF98302}" destId="{C550FB0E-93CA-4005-8C57-84B942C5C173}" srcOrd="0" destOrd="0" presId="urn:microsoft.com/office/officeart/2005/8/layout/process4"/>
    <dgm:cxn modelId="{077E41F7-D996-4413-A24A-761C55A9A16A}" type="presParOf" srcId="{E01AAF92-2478-4005-A4B1-DABE1AF98302}" destId="{65AD52F5-EA9D-478B-A703-BAADE57C0AB6}" srcOrd="1" destOrd="0" presId="urn:microsoft.com/office/officeart/2005/8/layout/process4"/>
    <dgm:cxn modelId="{EF117433-283C-40B0-89AE-95FDD133B496}" type="presParOf" srcId="{E01AAF92-2478-4005-A4B1-DABE1AF98302}" destId="{9E7A895A-FDB3-459D-B91C-DB72A27D6E9F}" srcOrd="2" destOrd="0" presId="urn:microsoft.com/office/officeart/2005/8/layout/process4"/>
    <dgm:cxn modelId="{0589AB00-5A4A-4521-8C53-872712EE6175}" type="presParOf" srcId="{9E7A895A-FDB3-459D-B91C-DB72A27D6E9F}" destId="{654CBD8A-01F8-4A5D-AA12-9CBDFBBC2C3C}" srcOrd="0" destOrd="0" presId="urn:microsoft.com/office/officeart/2005/8/layout/process4"/>
    <dgm:cxn modelId="{30C3244B-F9B0-47BE-A242-74C55AF191FC}" type="presParOf" srcId="{B739ADAA-FF4C-4ECA-B433-8AB5E0879593}" destId="{5DD8CD85-F08D-4224-9778-54E12579FB4E}" srcOrd="3" destOrd="0" presId="urn:microsoft.com/office/officeart/2005/8/layout/process4"/>
    <dgm:cxn modelId="{93E4D00A-8401-4E67-9027-157A7C0980AD}" type="presParOf" srcId="{B739ADAA-FF4C-4ECA-B433-8AB5E0879593}" destId="{5EC954BA-B249-4E6E-BB8B-14CD00CDFA1E}" srcOrd="4" destOrd="0" presId="urn:microsoft.com/office/officeart/2005/8/layout/process4"/>
    <dgm:cxn modelId="{D3916E90-3710-457F-A6F3-DCB32F61AE3B}" type="presParOf" srcId="{5EC954BA-B249-4E6E-BB8B-14CD00CDFA1E}" destId="{D10D3B84-20D0-44E6-BA7B-C811F4190710}" srcOrd="0" destOrd="0" presId="urn:microsoft.com/office/officeart/2005/8/layout/process4"/>
    <dgm:cxn modelId="{A1722C31-CF36-49A5-959F-AA08D7A6169B}" type="presParOf" srcId="{5EC954BA-B249-4E6E-BB8B-14CD00CDFA1E}" destId="{D83BC593-1B1D-4692-86CD-3A1E47A7ED9F}" srcOrd="1" destOrd="0" presId="urn:microsoft.com/office/officeart/2005/8/layout/process4"/>
    <dgm:cxn modelId="{21D749B0-5F80-4FD8-9012-DFFBC5C4E27F}" type="presParOf" srcId="{5EC954BA-B249-4E6E-BB8B-14CD00CDFA1E}" destId="{07AE78DB-56FF-4DAA-8AD8-36678F403674}" srcOrd="2" destOrd="0" presId="urn:microsoft.com/office/officeart/2005/8/layout/process4"/>
    <dgm:cxn modelId="{197F5205-EDB1-4FE8-961B-74F1B304896F}" type="presParOf" srcId="{07AE78DB-56FF-4DAA-8AD8-36678F403674}" destId="{073B8B5A-3022-494A-8154-235DDE588444}" srcOrd="0" destOrd="0" presId="urn:microsoft.com/office/officeart/2005/8/layout/process4"/>
    <dgm:cxn modelId="{C99BC4ED-5139-4ACF-92AE-A43B21EB7704}" type="presParOf" srcId="{B739ADAA-FF4C-4ECA-B433-8AB5E0879593}" destId="{B61E51D0-5D12-4788-A921-DD9ECE280160}" srcOrd="5" destOrd="0" presId="urn:microsoft.com/office/officeart/2005/8/layout/process4"/>
    <dgm:cxn modelId="{F2734303-A70B-434A-8C37-CBA46B925DF5}" type="presParOf" srcId="{B739ADAA-FF4C-4ECA-B433-8AB5E0879593}" destId="{01D8A011-58A4-4946-BA07-1C49EBEAE625}" srcOrd="6" destOrd="0" presId="urn:microsoft.com/office/officeart/2005/8/layout/process4"/>
    <dgm:cxn modelId="{0D1673DE-173F-43E4-85E2-F6CD938E0C3A}" type="presParOf" srcId="{01D8A011-58A4-4946-BA07-1C49EBEAE625}" destId="{5F2D1066-A480-4FAC-864F-5864E462FDDA}" srcOrd="0" destOrd="0" presId="urn:microsoft.com/office/officeart/2005/8/layout/process4"/>
    <dgm:cxn modelId="{3155DD84-C916-4BCF-924B-277658BFC9E8}" type="presParOf" srcId="{01D8A011-58A4-4946-BA07-1C49EBEAE625}" destId="{551D6BA9-9885-4C8E-B2DC-87FFAEE6AB72}" srcOrd="1" destOrd="0" presId="urn:microsoft.com/office/officeart/2005/8/layout/process4"/>
    <dgm:cxn modelId="{EAD7F4E6-F2D4-4919-B908-8E99BA2C4870}" type="presParOf" srcId="{01D8A011-58A4-4946-BA07-1C49EBEAE625}" destId="{186FC675-720D-40B7-8176-36713615D71C}" srcOrd="2" destOrd="0" presId="urn:microsoft.com/office/officeart/2005/8/layout/process4"/>
    <dgm:cxn modelId="{3F9AB9C3-78A3-49D2-8590-78DE4EB61825}" type="presParOf" srcId="{186FC675-720D-40B7-8176-36713615D71C}" destId="{708594FE-58FA-48F4-B4C9-2B7417DA126F}" srcOrd="0" destOrd="0" presId="urn:microsoft.com/office/officeart/2005/8/layout/process4"/>
  </dgm:cxnLst>
  <dgm:bg/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62A7AD-0A4F-4768-A37A-883CF5FDE8C7}">
      <dsp:nvSpPr>
        <dsp:cNvPr id="0" name=""/>
        <dsp:cNvSpPr/>
      </dsp:nvSpPr>
      <dsp:spPr>
        <a:xfrm>
          <a:off x="0" y="3776667"/>
          <a:ext cx="8128000" cy="12395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kern="1200" dirty="0"/>
            <a:t>COMO A MUDANÇA ACONTECE?</a:t>
          </a:r>
        </a:p>
      </dsp:txBody>
      <dsp:txXfrm>
        <a:off x="0" y="3776667"/>
        <a:ext cx="8128000" cy="669376"/>
      </dsp:txXfrm>
    </dsp:sp>
    <dsp:sp modelId="{C89C6327-CBF7-4CD0-A21C-94ACC00FEFEA}">
      <dsp:nvSpPr>
        <dsp:cNvPr id="0" name=""/>
        <dsp:cNvSpPr/>
      </dsp:nvSpPr>
      <dsp:spPr>
        <a:xfrm>
          <a:off x="0" y="4421252"/>
          <a:ext cx="4064000" cy="5702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/>
            <a:t>ATO (</a:t>
          </a:r>
          <a:r>
            <a:rPr lang="pt-BR" sz="1900" i="1" kern="1200" dirty="0"/>
            <a:t>forma atual</a:t>
          </a:r>
          <a:r>
            <a:rPr lang="pt-BR" sz="1900" kern="1200" dirty="0"/>
            <a:t>)</a:t>
          </a:r>
        </a:p>
      </dsp:txBody>
      <dsp:txXfrm>
        <a:off x="0" y="4421252"/>
        <a:ext cx="4064000" cy="570209"/>
      </dsp:txXfrm>
    </dsp:sp>
    <dsp:sp modelId="{D99BBDD9-ABEA-4172-9978-A10918F1E970}">
      <dsp:nvSpPr>
        <dsp:cNvPr id="0" name=""/>
        <dsp:cNvSpPr/>
      </dsp:nvSpPr>
      <dsp:spPr>
        <a:xfrm>
          <a:off x="4064000" y="4421252"/>
          <a:ext cx="4064000" cy="5702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/>
            <a:t>POTÊNCIA (</a:t>
          </a:r>
          <a:r>
            <a:rPr lang="pt-BR" sz="1900" i="1" kern="1200" dirty="0"/>
            <a:t>matéria que muda</a:t>
          </a:r>
          <a:r>
            <a:rPr lang="pt-BR" sz="1900" kern="1200" dirty="0"/>
            <a:t>)</a:t>
          </a:r>
        </a:p>
      </dsp:txBody>
      <dsp:txXfrm>
        <a:off x="4064000" y="4421252"/>
        <a:ext cx="4064000" cy="570209"/>
      </dsp:txXfrm>
    </dsp:sp>
    <dsp:sp modelId="{D83BC593-1B1D-4692-86CD-3A1E47A7ED9F}">
      <dsp:nvSpPr>
        <dsp:cNvPr id="0" name=""/>
        <dsp:cNvSpPr/>
      </dsp:nvSpPr>
      <dsp:spPr>
        <a:xfrm rot="10800000">
          <a:off x="0" y="1888777"/>
          <a:ext cx="8128000" cy="1906484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kern="1200" dirty="0"/>
            <a:t>SÃO INSEPARÁVEIS</a:t>
          </a:r>
        </a:p>
      </dsp:txBody>
      <dsp:txXfrm rot="-10800000">
        <a:off x="0" y="1888777"/>
        <a:ext cx="8128000" cy="669175"/>
      </dsp:txXfrm>
    </dsp:sp>
    <dsp:sp modelId="{073B8B5A-3022-494A-8154-235DDE588444}">
      <dsp:nvSpPr>
        <dsp:cNvPr id="0" name=""/>
        <dsp:cNvSpPr/>
      </dsp:nvSpPr>
      <dsp:spPr>
        <a:xfrm>
          <a:off x="0" y="2557953"/>
          <a:ext cx="4064000" cy="57003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/>
            <a:t>Aparência muda</a:t>
          </a:r>
        </a:p>
      </dsp:txBody>
      <dsp:txXfrm>
        <a:off x="0" y="2557953"/>
        <a:ext cx="4064000" cy="570038"/>
      </dsp:txXfrm>
    </dsp:sp>
    <dsp:sp modelId="{597D5B58-B8B0-41B5-8473-2BE4C55DA298}">
      <dsp:nvSpPr>
        <dsp:cNvPr id="0" name=""/>
        <dsp:cNvSpPr/>
      </dsp:nvSpPr>
      <dsp:spPr>
        <a:xfrm>
          <a:off x="4064000" y="2557953"/>
          <a:ext cx="4064000" cy="57003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/>
            <a:t>Essência estática</a:t>
          </a:r>
        </a:p>
      </dsp:txBody>
      <dsp:txXfrm>
        <a:off x="4064000" y="2557953"/>
        <a:ext cx="4064000" cy="570038"/>
      </dsp:txXfrm>
    </dsp:sp>
    <dsp:sp modelId="{551D6BA9-9885-4C8E-B2DC-87FFAEE6AB72}">
      <dsp:nvSpPr>
        <dsp:cNvPr id="0" name=""/>
        <dsp:cNvSpPr/>
      </dsp:nvSpPr>
      <dsp:spPr>
        <a:xfrm rot="10800000">
          <a:off x="0" y="886"/>
          <a:ext cx="8128000" cy="1906484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300" kern="1200" dirty="0"/>
            <a:t>ARISTÓTELES (empirista – PLANO ÚNICO)</a:t>
          </a:r>
        </a:p>
      </dsp:txBody>
      <dsp:txXfrm rot="-10800000">
        <a:off x="0" y="886"/>
        <a:ext cx="8128000" cy="669175"/>
      </dsp:txXfrm>
    </dsp:sp>
    <dsp:sp modelId="{708594FE-58FA-48F4-B4C9-2B7417DA126F}">
      <dsp:nvSpPr>
        <dsp:cNvPr id="0" name=""/>
        <dsp:cNvSpPr/>
      </dsp:nvSpPr>
      <dsp:spPr>
        <a:xfrm>
          <a:off x="0" y="670062"/>
          <a:ext cx="8128000" cy="57003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24130" rIns="135128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kern="1200" dirty="0"/>
            <a:t>Entes sensíveis (</a:t>
          </a:r>
          <a:r>
            <a:rPr lang="pt-BR" sz="1900" i="1" kern="1200" dirty="0"/>
            <a:t>compostos por matéria e forma</a:t>
          </a:r>
          <a:r>
            <a:rPr lang="pt-BR" sz="1900" kern="1200" dirty="0"/>
            <a:t>)</a:t>
          </a:r>
        </a:p>
      </dsp:txBody>
      <dsp:txXfrm>
        <a:off x="0" y="670062"/>
        <a:ext cx="8128000" cy="5700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4F4D07-65B8-44FC-BDAD-D7FBA8F33E8B}">
      <dsp:nvSpPr>
        <dsp:cNvPr id="0" name=""/>
        <dsp:cNvSpPr/>
      </dsp:nvSpPr>
      <dsp:spPr>
        <a:xfrm>
          <a:off x="0" y="4115142"/>
          <a:ext cx="6547224" cy="9002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/>
            <a:t>CAUSA FINAL</a:t>
          </a:r>
        </a:p>
      </dsp:txBody>
      <dsp:txXfrm>
        <a:off x="0" y="4115142"/>
        <a:ext cx="6547224" cy="486158"/>
      </dsp:txXfrm>
    </dsp:sp>
    <dsp:sp modelId="{52516561-E560-4D77-8BE1-45B794596D31}">
      <dsp:nvSpPr>
        <dsp:cNvPr id="0" name=""/>
        <dsp:cNvSpPr/>
      </dsp:nvSpPr>
      <dsp:spPr>
        <a:xfrm>
          <a:off x="0" y="4583294"/>
          <a:ext cx="6547224" cy="41413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17780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500" kern="1200" dirty="0"/>
            <a:t>Para que serve a coisa?</a:t>
          </a:r>
        </a:p>
      </dsp:txBody>
      <dsp:txXfrm>
        <a:off x="0" y="4583294"/>
        <a:ext cx="6547224" cy="414134"/>
      </dsp:txXfrm>
    </dsp:sp>
    <dsp:sp modelId="{65AD52F5-EA9D-478B-A703-BAADE57C0AB6}">
      <dsp:nvSpPr>
        <dsp:cNvPr id="0" name=""/>
        <dsp:cNvSpPr/>
      </dsp:nvSpPr>
      <dsp:spPr>
        <a:xfrm rot="10800000">
          <a:off x="0" y="2743997"/>
          <a:ext cx="6547224" cy="1384650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/>
            <a:t>CAUSA EFICIENTE</a:t>
          </a:r>
        </a:p>
      </dsp:txBody>
      <dsp:txXfrm rot="-10800000">
        <a:off x="0" y="2743997"/>
        <a:ext cx="6547224" cy="486012"/>
      </dsp:txXfrm>
    </dsp:sp>
    <dsp:sp modelId="{654CBD8A-01F8-4A5D-AA12-9CBDFBBC2C3C}">
      <dsp:nvSpPr>
        <dsp:cNvPr id="0" name=""/>
        <dsp:cNvSpPr/>
      </dsp:nvSpPr>
      <dsp:spPr>
        <a:xfrm>
          <a:off x="0" y="3230009"/>
          <a:ext cx="6547224" cy="4140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17780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500" kern="1200" dirty="0"/>
            <a:t>Quem fez a coisa?</a:t>
          </a:r>
        </a:p>
      </dsp:txBody>
      <dsp:txXfrm>
        <a:off x="0" y="3230009"/>
        <a:ext cx="6547224" cy="414010"/>
      </dsp:txXfrm>
    </dsp:sp>
    <dsp:sp modelId="{D83BC593-1B1D-4692-86CD-3A1E47A7ED9F}">
      <dsp:nvSpPr>
        <dsp:cNvPr id="0" name=""/>
        <dsp:cNvSpPr/>
      </dsp:nvSpPr>
      <dsp:spPr>
        <a:xfrm rot="10800000">
          <a:off x="0" y="1372851"/>
          <a:ext cx="6547224" cy="1384650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/>
            <a:t>CAUSA MATERIAL</a:t>
          </a:r>
        </a:p>
      </dsp:txBody>
      <dsp:txXfrm rot="-10800000">
        <a:off x="0" y="1372851"/>
        <a:ext cx="6547224" cy="486012"/>
      </dsp:txXfrm>
    </dsp:sp>
    <dsp:sp modelId="{073B8B5A-3022-494A-8154-235DDE588444}">
      <dsp:nvSpPr>
        <dsp:cNvPr id="0" name=""/>
        <dsp:cNvSpPr/>
      </dsp:nvSpPr>
      <dsp:spPr>
        <a:xfrm>
          <a:off x="0" y="1858863"/>
          <a:ext cx="6547224" cy="4140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17780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500" kern="1200" dirty="0"/>
            <a:t>Do que é feito a coisa?</a:t>
          </a:r>
        </a:p>
      </dsp:txBody>
      <dsp:txXfrm>
        <a:off x="0" y="1858863"/>
        <a:ext cx="6547224" cy="414010"/>
      </dsp:txXfrm>
    </dsp:sp>
    <dsp:sp modelId="{551D6BA9-9885-4C8E-B2DC-87FFAEE6AB72}">
      <dsp:nvSpPr>
        <dsp:cNvPr id="0" name=""/>
        <dsp:cNvSpPr/>
      </dsp:nvSpPr>
      <dsp:spPr>
        <a:xfrm rot="10800000">
          <a:off x="0" y="1705"/>
          <a:ext cx="6547224" cy="1384650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200" kern="1200" dirty="0"/>
            <a:t>CAUSA FORMAL</a:t>
          </a:r>
        </a:p>
      </dsp:txBody>
      <dsp:txXfrm rot="-10800000">
        <a:off x="0" y="1705"/>
        <a:ext cx="6547224" cy="486012"/>
      </dsp:txXfrm>
    </dsp:sp>
    <dsp:sp modelId="{708594FE-58FA-48F4-B4C9-2B7417DA126F}">
      <dsp:nvSpPr>
        <dsp:cNvPr id="0" name=""/>
        <dsp:cNvSpPr/>
      </dsp:nvSpPr>
      <dsp:spPr>
        <a:xfrm>
          <a:off x="0" y="487717"/>
          <a:ext cx="6547224" cy="4140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177800" bIns="317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500" kern="1200" dirty="0"/>
            <a:t>O que é a coisa?</a:t>
          </a:r>
        </a:p>
      </dsp:txBody>
      <dsp:txXfrm>
        <a:off x="0" y="487717"/>
        <a:ext cx="6547224" cy="414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765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845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4452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350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1466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515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206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337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667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0375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9110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4356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4465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7982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214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1919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2722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rtlCol="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2695194" y="4352544"/>
            <a:ext cx="6801612" cy="1239894"/>
          </a:xfrm>
          <a:noFill/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1"/>
              <a:t>Clique para editar o estilo de subtítulo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5BFFC8-E10A-4BC5-A1B0-D5A49C189DFE}" type="datetime1">
              <a:rPr lang="pt-BR" noProof="1" smtClean="0"/>
              <a:t>15/04/2026</a:t>
            </a:fld>
            <a:endParaRPr lang="pt-BR" noProof="1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t-BR" noProof="1" dirty="0" smtClean="0"/>
              <a:pPr rtl="0"/>
              <a:t>‹nº›</a:t>
            </a:fld>
            <a:endParaRPr lang="pt-BR" noProof="1"/>
          </a:p>
        </p:txBody>
      </p:sp>
    </p:spTree>
    <p:extLst>
      <p:ext uri="{BB962C8B-B14F-4D97-AF65-F5344CB8AC3E}">
        <p14:creationId xmlns:p14="http://schemas.microsoft.com/office/powerpoint/2010/main" val="3360116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1214E04-56A4-46B2-97D3-D7FB11FD0076}" type="datetime1">
              <a:rPr lang="pt-BR" noProof="1" smtClean="0"/>
              <a:t>15/04/2026</a:t>
            </a:fld>
            <a:endParaRPr lang="pt-BR" noProof="1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t-BR" noProof="1" dirty="0" smtClean="0"/>
              <a:pPr rtl="0"/>
              <a:t>‹nº›</a:t>
            </a:fld>
            <a:endParaRPr lang="pt-BR" noProof="1"/>
          </a:p>
        </p:txBody>
      </p:sp>
    </p:spTree>
    <p:extLst>
      <p:ext uri="{BB962C8B-B14F-4D97-AF65-F5344CB8AC3E}">
        <p14:creationId xmlns:p14="http://schemas.microsoft.com/office/powerpoint/2010/main" val="31064130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rtlCol="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2695194" y="4352465"/>
            <a:ext cx="6801612" cy="1265082"/>
          </a:xfrm>
        </p:spPr>
        <p:txBody>
          <a:bodyPr rtlCol="0"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1"/>
              <a:t>Clique para editar 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9532A55-D0BC-42C7-9DF0-B371D7555B7A}" type="datetime1">
              <a:rPr lang="pt-BR" noProof="1" smtClean="0"/>
              <a:t>15/04/2026</a:t>
            </a:fld>
            <a:endParaRPr lang="pt-BR" noProof="1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t-BR" noProof="1" dirty="0" smtClean="0"/>
              <a:pPr rtl="0"/>
              <a:t>‹nº›</a:t>
            </a:fld>
            <a:endParaRPr lang="pt-BR" noProof="1"/>
          </a:p>
        </p:txBody>
      </p:sp>
    </p:spTree>
    <p:extLst>
      <p:ext uri="{BB962C8B-B14F-4D97-AF65-F5344CB8AC3E}">
        <p14:creationId xmlns:p14="http://schemas.microsoft.com/office/powerpoint/2010/main" val="11915791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1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1581912" y="2638044"/>
            <a:ext cx="4271771" cy="3101982"/>
          </a:xfrm>
        </p:spPr>
        <p:txBody>
          <a:bodyPr rtlCol="0"/>
          <a:lstStyle/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6338315" y="2638044"/>
            <a:ext cx="4270247" cy="3101982"/>
          </a:xfrm>
        </p:spPr>
        <p:txBody>
          <a:bodyPr rtlCol="0"/>
          <a:lstStyle/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9361713-A5EF-4F24-B5CC-8D6021399D9B}" type="datetime1">
              <a:rPr lang="pt-BR" noProof="1" smtClean="0"/>
              <a:t>15/04/2026</a:t>
            </a:fld>
            <a:endParaRPr lang="pt-BR" noProof="1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10" name="Espaço reservado para o número do slide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t-BR" noProof="1" dirty="0" smtClean="0"/>
              <a:t>‹nº›</a:t>
            </a:fld>
            <a:endParaRPr lang="pt-BR" noProof="1"/>
          </a:p>
        </p:txBody>
      </p:sp>
    </p:spTree>
    <p:extLst>
      <p:ext uri="{BB962C8B-B14F-4D97-AF65-F5344CB8AC3E}">
        <p14:creationId xmlns:p14="http://schemas.microsoft.com/office/powerpoint/2010/main" val="25666275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583436" y="2313433"/>
            <a:ext cx="4270248" cy="704087"/>
          </a:xfrm>
        </p:spPr>
        <p:txBody>
          <a:bodyPr rtlCol="0"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1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1583436" y="3143250"/>
            <a:ext cx="4270248" cy="2596776"/>
          </a:xfrm>
        </p:spPr>
        <p:txBody>
          <a:bodyPr rtlCol="0"/>
          <a:lstStyle/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6338316" y="3143250"/>
            <a:ext cx="4253484" cy="2596776"/>
          </a:xfrm>
        </p:spPr>
        <p:txBody>
          <a:bodyPr rtlCol="0"/>
          <a:lstStyle>
            <a:lvl5pPr>
              <a:defRPr/>
            </a:lvl5pPr>
          </a:lstStyle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11" name="Espaço reservado para texto 4"/>
          <p:cNvSpPr>
            <a:spLocks noGrp="1"/>
          </p:cNvSpPr>
          <p:nvPr>
            <p:ph type="body" sz="quarter" idx="13" hasCustomPrompt="1"/>
          </p:nvPr>
        </p:nvSpPr>
        <p:spPr>
          <a:xfrm>
            <a:off x="6338316" y="2313433"/>
            <a:ext cx="4270248" cy="704087"/>
          </a:xfrm>
        </p:spPr>
        <p:txBody>
          <a:bodyPr rtlCol="0"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1"/>
              <a:t>Clique para editar 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270516E-A8D2-4DB7-A250-065CA9D0083C}" type="datetime1">
              <a:rPr lang="pt-BR" noProof="1" smtClean="0"/>
              <a:t>15/04/2026</a:t>
            </a:fld>
            <a:endParaRPr lang="pt-BR" noProof="1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t-BR" noProof="1" dirty="0" smtClean="0"/>
              <a:t>‹nº›</a:t>
            </a:fld>
            <a:endParaRPr lang="pt-BR" noProof="1"/>
          </a:p>
        </p:txBody>
      </p:sp>
      <p:sp>
        <p:nvSpPr>
          <p:cNvPr id="10" name="Título 9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1"/>
              <a:t>Clique para editar o estilo de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536483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054B15D-62E8-4956-AD9B-89E3C8421D46}" type="datetime1">
              <a:rPr lang="pt-BR" noProof="1" smtClean="0"/>
              <a:t>15/04/2026</a:t>
            </a:fld>
            <a:endParaRPr lang="pt-BR" noProof="1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t-BR" noProof="1" dirty="0" smtClean="0"/>
              <a:t>‹nº›</a:t>
            </a:fld>
            <a:endParaRPr lang="pt-BR" noProof="1"/>
          </a:p>
        </p:txBody>
      </p:sp>
    </p:spTree>
    <p:extLst>
      <p:ext uri="{BB962C8B-B14F-4D97-AF65-F5344CB8AC3E}">
        <p14:creationId xmlns:p14="http://schemas.microsoft.com/office/powerpoint/2010/main" val="38565801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35AE0A-5845-4E71-BEB3-1B255ECEB4FD}" type="datetime1">
              <a:rPr lang="pt-BR" noProof="1" smtClean="0"/>
              <a:t>15/04/2026</a:t>
            </a:fld>
            <a:endParaRPr lang="pt-BR" noProof="1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t-BR" noProof="1" dirty="0" smtClean="0"/>
              <a:t>‹nº›</a:t>
            </a:fld>
            <a:endParaRPr lang="pt-BR" noProof="1"/>
          </a:p>
        </p:txBody>
      </p:sp>
    </p:spTree>
    <p:extLst>
      <p:ext uri="{BB962C8B-B14F-4D97-AF65-F5344CB8AC3E}">
        <p14:creationId xmlns:p14="http://schemas.microsoft.com/office/powerpoint/2010/main" val="31205630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ângulo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rtlCol="0"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6736080" y="804672"/>
            <a:ext cx="4815840" cy="5248656"/>
          </a:xfrm>
        </p:spPr>
        <p:txBody>
          <a:bodyPr rtlCol="0"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115568" y="3549918"/>
            <a:ext cx="3794760" cy="2194036"/>
          </a:xfrm>
        </p:spPr>
        <p:txBody>
          <a:bodyPr rtlCol="0"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1"/>
              <a:t>Clique para editar o texto Mestre</a:t>
            </a:r>
          </a:p>
        </p:txBody>
      </p:sp>
      <p:sp>
        <p:nvSpPr>
          <p:cNvPr id="9" name="Espaço Reservado para Data 8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489DB1-9004-4D5D-8174-FB2576F627A2}" type="datetime1">
              <a:rPr lang="pt-BR" noProof="1" smtClean="0"/>
              <a:t>15/04/2026</a:t>
            </a:fld>
            <a:endParaRPr lang="pt-BR" noProof="1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endParaRPr lang="pt-BR" noProof="1"/>
          </a:p>
        </p:txBody>
      </p:sp>
      <p:sp>
        <p:nvSpPr>
          <p:cNvPr id="11" name="Espaço Reservado para o Número do Slide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t-BR" noProof="1" dirty="0" smtClean="0"/>
              <a:t>‹nº›</a:t>
            </a:fld>
            <a:endParaRPr lang="pt-BR" noProof="1"/>
          </a:p>
        </p:txBody>
      </p:sp>
    </p:spTree>
    <p:extLst>
      <p:ext uri="{BB962C8B-B14F-4D97-AF65-F5344CB8AC3E}">
        <p14:creationId xmlns:p14="http://schemas.microsoft.com/office/powerpoint/2010/main" val="4831454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rtlCol="0"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Imagem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rtlCol="0"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1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115568" y="3549918"/>
            <a:ext cx="3794760" cy="2194037"/>
          </a:xfrm>
        </p:spPr>
        <p:txBody>
          <a:bodyPr rtlCol="0"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1"/>
              <a:t>Clique para editar o texto Mestre</a:t>
            </a:r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rtl="0"/>
            <a:fld id="{24A56098-670D-4780-9222-1F3019ACE5D0}" type="datetime1">
              <a:rPr lang="pt-BR" noProof="1" smtClean="0"/>
              <a:t>15/04/2026</a:t>
            </a:fld>
            <a:endParaRPr lang="pt-BR" noProof="1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endParaRPr lang="pt-BR" noProof="1"/>
          </a:p>
        </p:txBody>
      </p:sp>
      <p:sp>
        <p:nvSpPr>
          <p:cNvPr id="10" name="Espaço Reservado para o Número do Slide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t-BR" noProof="1" dirty="0" smtClean="0"/>
              <a:t>‹nº›</a:t>
            </a:fld>
            <a:endParaRPr lang="pt-BR" noProof="1"/>
          </a:p>
        </p:txBody>
      </p:sp>
    </p:spTree>
    <p:extLst>
      <p:ext uri="{BB962C8B-B14F-4D97-AF65-F5344CB8AC3E}">
        <p14:creationId xmlns:p14="http://schemas.microsoft.com/office/powerpoint/2010/main" val="22182035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4C4FA5-F0F1-45DE-B189-05AE85FA28FB}" type="datetime1">
              <a:rPr lang="pt-BR" noProof="1" smtClean="0"/>
              <a:t>15/04/2026</a:t>
            </a:fld>
            <a:endParaRPr lang="pt-BR" noProof="1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t-BR" noProof="1" dirty="0" smtClean="0"/>
              <a:t>‹nº›</a:t>
            </a:fld>
            <a:endParaRPr lang="pt-BR" noProof="1"/>
          </a:p>
        </p:txBody>
      </p:sp>
    </p:spTree>
    <p:extLst>
      <p:ext uri="{BB962C8B-B14F-4D97-AF65-F5344CB8AC3E}">
        <p14:creationId xmlns:p14="http://schemas.microsoft.com/office/powerpoint/2010/main" val="3862253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653112" y="937260"/>
            <a:ext cx="1298608" cy="4983480"/>
          </a:xfrm>
        </p:spPr>
        <p:txBody>
          <a:bodyPr vert="eaVert" rtlCol="0"/>
          <a:lstStyle/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2231136" y="937260"/>
            <a:ext cx="6198489" cy="4983480"/>
          </a:xfrm>
        </p:spPr>
        <p:txBody>
          <a:bodyPr vert="eaVert" rtlCol="0"/>
          <a:lstStyle/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C54ADD-1306-400E-A43A-F574A666EEB4}" type="datetime1">
              <a:rPr lang="pt-BR" noProof="1" smtClean="0"/>
              <a:t>15/04/2026</a:t>
            </a:fld>
            <a:endParaRPr lang="pt-BR" noProof="1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t-BR" noProof="1" dirty="0" smtClean="0"/>
              <a:t>‹nº›</a:t>
            </a:fld>
            <a:endParaRPr lang="pt-BR" noProof="1"/>
          </a:p>
        </p:txBody>
      </p:sp>
    </p:spTree>
    <p:extLst>
      <p:ext uri="{BB962C8B-B14F-4D97-AF65-F5344CB8AC3E}">
        <p14:creationId xmlns:p14="http://schemas.microsoft.com/office/powerpoint/2010/main" val="25389686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1814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4414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8752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43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9531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9041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9174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5185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4458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2219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36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49476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0772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016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8567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8379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775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pt-BR" noProof="0"/>
              <a:t>Clique para editar o estilo do subtítulo Mestre</a:t>
            </a:r>
            <a:endParaRPr lang="pt-BR" noProof="0" dirty="0"/>
          </a:p>
        </p:txBody>
      </p:sp>
      <p:cxnSp>
        <p:nvCxnSpPr>
          <p:cNvPr id="9" name="Conector Reto 8">
            <a:extLst>
              <a:ext uri="{FF2B5EF4-FFF2-40B4-BE49-F238E27FC236}">
                <a16:creationId xmlns=""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130004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7DE61F5-065C-482F-AF09-77F428D1E13A}" type="datetime1">
              <a:rPr lang="pt-BR" noProof="0" smtClean="0"/>
              <a:t>15/04/2026</a:t>
            </a:fld>
            <a:endParaRPr lang="pt-BR" noProof="0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=""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68EC5FC9-F7D0-0141-850B-7623CA81A775}"/>
              </a:ext>
            </a:extLst>
          </p:cNvPr>
          <p:cNvSpPr/>
          <p:nvPr userDrawn="1"/>
        </p:nvSpPr>
        <p:spPr>
          <a:xfrm>
            <a:off x="10429390" y="360726"/>
            <a:ext cx="1035859" cy="1035859"/>
          </a:xfrm>
          <a:prstGeom prst="ellipse">
            <a:avLst/>
          </a:prstGeom>
          <a:noFill/>
          <a:ln w="381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B8F839E6-7F1F-6E4D-B83C-F5DA99E98229}"/>
              </a:ext>
            </a:extLst>
          </p:cNvPr>
          <p:cNvSpPr/>
          <p:nvPr userDrawn="1"/>
        </p:nvSpPr>
        <p:spPr>
          <a:xfrm>
            <a:off x="10337662" y="4398630"/>
            <a:ext cx="1700492" cy="170049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5EACA50E-A3A8-9D41-B30C-03B00FB2DEF0}"/>
              </a:ext>
            </a:extLst>
          </p:cNvPr>
          <p:cNvSpPr/>
          <p:nvPr userDrawn="1"/>
        </p:nvSpPr>
        <p:spPr>
          <a:xfrm>
            <a:off x="5664569" y="541205"/>
            <a:ext cx="283407" cy="283407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EA92073B-F20B-034A-BC3A-9B993F0DD0BA}"/>
              </a:ext>
            </a:extLst>
          </p:cNvPr>
          <p:cNvSpPr/>
          <p:nvPr userDrawn="1"/>
        </p:nvSpPr>
        <p:spPr>
          <a:xfrm>
            <a:off x="458087" y="5430446"/>
            <a:ext cx="99011" cy="99011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C4091F50-D240-B145-B0B1-DAEDDFDE34AD}"/>
              </a:ext>
            </a:extLst>
          </p:cNvPr>
          <p:cNvSpPr/>
          <p:nvPr userDrawn="1"/>
        </p:nvSpPr>
        <p:spPr>
          <a:xfrm>
            <a:off x="0" y="-1994"/>
            <a:ext cx="1700492" cy="1700492"/>
          </a:xfrm>
          <a:prstGeom prst="ellipse">
            <a:avLst/>
          </a:prstGeom>
          <a:noFill/>
          <a:ln w="38100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6239007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7" name="Espaço Reservado para Data 6">
            <a:extLst>
              <a:ext uri="{FF2B5EF4-FFF2-40B4-BE49-F238E27FC236}">
                <a16:creationId xmlns=""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24D2BCF-2001-46DF-B59B-7379CFC1F63A}" type="datetime1">
              <a:rPr lang="pt-BR" noProof="0" smtClean="0"/>
              <a:t>15/04/2026</a:t>
            </a:fld>
            <a:endParaRPr lang="pt-BR" noProof="0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=""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=""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  <p:grpSp>
        <p:nvGrpSpPr>
          <p:cNvPr id="21" name="Grupo 20">
            <a:extLst>
              <a:ext uri="{FF2B5EF4-FFF2-40B4-BE49-F238E27FC236}">
                <a16:creationId xmlns="" xmlns:a16="http://schemas.microsoft.com/office/drawing/2014/main" id="{7A2141DD-8D8D-FA43-BD4F-2CFC93C87782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71A62821-5E0F-DE41-B5C2-17A3A7277F4E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="" xmlns:a16="http://schemas.microsoft.com/office/drawing/2014/main" id="{C311AE14-D8F0-1D4C-9D8D-603836582793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="" xmlns:a16="http://schemas.microsoft.com/office/drawing/2014/main" id="{1F2BE645-D4F2-304C-9AFA-473D8F888A85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="" xmlns:a16="http://schemas.microsoft.com/office/drawing/2014/main" id="{93640330-30A6-6948-87A7-9DE6D41794F5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="" xmlns:a16="http://schemas.microsoft.com/office/drawing/2014/main" id="{ADFB6548-D83C-1D4E-AE87-2E8F1D3D0FA7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D97C7400-7EDC-8845-AB5A-80FB8175C1E2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</p:grpSp>
      <p:sp>
        <p:nvSpPr>
          <p:cNvPr id="28" name="Título 1">
            <a:extLst>
              <a:ext uri="{FF2B5EF4-FFF2-40B4-BE49-F238E27FC236}">
                <a16:creationId xmlns="" xmlns:a16="http://schemas.microsoft.com/office/drawing/2014/main" id="{BC941C44-9B96-0040-8C71-D8364EB577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10058400" cy="1369074"/>
          </a:xfrm>
          <a:prstGeom prst="rect">
            <a:avLst/>
          </a:prstGeom>
        </p:spPr>
        <p:txBody>
          <a:bodyPr lIns="0" rIns="0" rtlCol="0" anchor="ctr">
            <a:normAutofit/>
          </a:bodyPr>
          <a:lstStyle>
            <a:lvl1pPr>
              <a:defRPr sz="4000" cap="all" baseline="0"/>
            </a:lvl1pPr>
          </a:lstStyle>
          <a:p>
            <a:pPr rtl="0"/>
            <a:r>
              <a:rPr lang="pt-BR" noProof="0" dirty="0"/>
              <a:t>Insira o título aqui</a:t>
            </a:r>
          </a:p>
        </p:txBody>
      </p:sp>
      <p:sp>
        <p:nvSpPr>
          <p:cNvPr id="29" name="Oval 28">
            <a:extLst>
              <a:ext uri="{FF2B5EF4-FFF2-40B4-BE49-F238E27FC236}">
                <a16:creationId xmlns="" xmlns:a16="http://schemas.microsoft.com/office/drawing/2014/main" id="{E014993B-5057-2A4C-9CA0-383DC5504020}"/>
              </a:ext>
            </a:extLst>
          </p:cNvPr>
          <p:cNvSpPr/>
          <p:nvPr userDrawn="1"/>
        </p:nvSpPr>
        <p:spPr>
          <a:xfrm>
            <a:off x="10429390" y="360726"/>
            <a:ext cx="1035859" cy="1035859"/>
          </a:xfrm>
          <a:prstGeom prst="ellipse">
            <a:avLst/>
          </a:prstGeom>
          <a:noFill/>
          <a:ln w="381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31" name="Oval 30">
            <a:extLst>
              <a:ext uri="{FF2B5EF4-FFF2-40B4-BE49-F238E27FC236}">
                <a16:creationId xmlns="" xmlns:a16="http://schemas.microsoft.com/office/drawing/2014/main" id="{43B110E8-1FE2-BC47-A5AE-4C698B688B65}"/>
              </a:ext>
            </a:extLst>
          </p:cNvPr>
          <p:cNvSpPr/>
          <p:nvPr userDrawn="1"/>
        </p:nvSpPr>
        <p:spPr>
          <a:xfrm>
            <a:off x="5664570" y="125360"/>
            <a:ext cx="176394" cy="17639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32" name="Oval 31">
            <a:extLst>
              <a:ext uri="{FF2B5EF4-FFF2-40B4-BE49-F238E27FC236}">
                <a16:creationId xmlns="" xmlns:a16="http://schemas.microsoft.com/office/drawing/2014/main" id="{87DACF2F-5D4D-434D-8786-E4DF0385E6F6}"/>
              </a:ext>
            </a:extLst>
          </p:cNvPr>
          <p:cNvSpPr/>
          <p:nvPr userDrawn="1"/>
        </p:nvSpPr>
        <p:spPr>
          <a:xfrm>
            <a:off x="458087" y="5430446"/>
            <a:ext cx="99011" cy="99011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CFE816CC-CBCA-7946-B9E5-E9649EF369BE}"/>
              </a:ext>
            </a:extLst>
          </p:cNvPr>
          <p:cNvSpPr/>
          <p:nvPr userDrawn="1"/>
        </p:nvSpPr>
        <p:spPr>
          <a:xfrm>
            <a:off x="11383587" y="6035040"/>
            <a:ext cx="776923" cy="776923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5917202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Data 6">
            <a:extLst>
              <a:ext uri="{FF2B5EF4-FFF2-40B4-BE49-F238E27FC236}">
                <a16:creationId xmlns=""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4227EE-5783-4474-AD9D-0C6134FC9EA8}" type="datetime1">
              <a:rPr lang="pt-BR" noProof="0" smtClean="0"/>
              <a:t>15/04/2026</a:t>
            </a:fld>
            <a:endParaRPr lang="pt-BR" noProof="0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=""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=""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  <p:sp>
        <p:nvSpPr>
          <p:cNvPr id="14" name="Espaço Reservado para Imagem 3">
            <a:extLst>
              <a:ext uri="{FF2B5EF4-FFF2-40B4-BE49-F238E27FC236}">
                <a16:creationId xmlns="" xmlns:a16="http://schemas.microsoft.com/office/drawing/2014/main" id="{C950F4E3-11A9-2549-A00D-601AEF6E49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7279" y="2160508"/>
            <a:ext cx="2919413" cy="2919413"/>
          </a:xfrm>
          <a:prstGeom prst="ellipse">
            <a:avLst/>
          </a:prstGeom>
          <a:solidFill>
            <a:srgbClr val="EDEFF7"/>
          </a:solidFill>
          <a:ln w="38100">
            <a:solidFill>
              <a:schemeClr val="accent3"/>
            </a:solidFill>
          </a:ln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21" name="Espaço Reservado para Imagem 3">
            <a:extLst>
              <a:ext uri="{FF2B5EF4-FFF2-40B4-BE49-F238E27FC236}">
                <a16:creationId xmlns="" xmlns:a16="http://schemas.microsoft.com/office/drawing/2014/main" id="{21B5A175-E633-E74F-AE3B-DF58F989F4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59186" y="2160508"/>
            <a:ext cx="2919413" cy="2919413"/>
          </a:xfrm>
          <a:prstGeom prst="ellipse">
            <a:avLst/>
          </a:prstGeom>
          <a:solidFill>
            <a:srgbClr val="EDEFF7"/>
          </a:solidFill>
          <a:ln w="38100">
            <a:solidFill>
              <a:schemeClr val="accent6"/>
            </a:solidFill>
          </a:ln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22" name="Espaço Reservado para Imagem 3">
            <a:extLst>
              <a:ext uri="{FF2B5EF4-FFF2-40B4-BE49-F238E27FC236}">
                <a16:creationId xmlns="" xmlns:a16="http://schemas.microsoft.com/office/drawing/2014/main" id="{261D2778-BA56-D247-9B2C-28D010C9D4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21093" y="2160508"/>
            <a:ext cx="2919413" cy="2919413"/>
          </a:xfrm>
          <a:prstGeom prst="ellipse">
            <a:avLst/>
          </a:prstGeom>
          <a:solidFill>
            <a:srgbClr val="EDEFF7"/>
          </a:solidFill>
          <a:ln w="38100">
            <a:solidFill>
              <a:schemeClr val="accent1"/>
            </a:solidFill>
          </a:ln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23" name="Espaço Reservado para Texto 3">
            <a:extLst>
              <a:ext uri="{FF2B5EF4-FFF2-40B4-BE49-F238E27FC236}">
                <a16:creationId xmlns="" xmlns:a16="http://schemas.microsoft.com/office/drawing/2014/main" id="{2DAF6EFF-134E-BA40-8B51-917FDE13C07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97279" y="5486968"/>
            <a:ext cx="2919413" cy="583534"/>
          </a:xfrm>
        </p:spPr>
        <p:txBody>
          <a:bodyPr lIns="91440" rIns="91440" rtlCol="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 dirty="0"/>
              <a:t>Insira o nome aqui</a:t>
            </a:r>
          </a:p>
        </p:txBody>
      </p:sp>
      <p:sp>
        <p:nvSpPr>
          <p:cNvPr id="24" name="Espaço Reservado para Texto 3">
            <a:extLst>
              <a:ext uri="{FF2B5EF4-FFF2-40B4-BE49-F238E27FC236}">
                <a16:creationId xmlns="" xmlns:a16="http://schemas.microsoft.com/office/drawing/2014/main" id="{188BF917-678C-1249-95B9-7FD2AC7B2231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666773" y="5486968"/>
            <a:ext cx="2919413" cy="583534"/>
          </a:xfrm>
        </p:spPr>
        <p:txBody>
          <a:bodyPr lIns="91440" rIns="91440" rtlCol="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 dirty="0"/>
              <a:t>Insira o nome aqui</a:t>
            </a:r>
          </a:p>
        </p:txBody>
      </p:sp>
      <p:sp>
        <p:nvSpPr>
          <p:cNvPr id="25" name="Espaço Reservado para Texto 3">
            <a:extLst>
              <a:ext uri="{FF2B5EF4-FFF2-40B4-BE49-F238E27FC236}">
                <a16:creationId xmlns="" xmlns:a16="http://schemas.microsoft.com/office/drawing/2014/main" id="{BAFF17AE-3EA2-2D47-BCDD-E5587B127062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236267" y="5486968"/>
            <a:ext cx="2919413" cy="583534"/>
          </a:xfrm>
        </p:spPr>
        <p:txBody>
          <a:bodyPr lIns="91440" rIns="91440" rtlCol="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 dirty="0"/>
              <a:t>Insira o nome aqui</a:t>
            </a:r>
          </a:p>
        </p:txBody>
      </p:sp>
      <p:grpSp>
        <p:nvGrpSpPr>
          <p:cNvPr id="26" name="Grupo 25">
            <a:extLst>
              <a:ext uri="{FF2B5EF4-FFF2-40B4-BE49-F238E27FC236}">
                <a16:creationId xmlns="" xmlns:a16="http://schemas.microsoft.com/office/drawing/2014/main" id="{F2D7EDB7-7C02-0245-8A1F-553F094A4429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8CF5D165-4F6F-2447-8B9E-8B0D94808ED3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146C35C7-7133-4C43-BBF7-575440F7BAD3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33DD7BE-C379-5C42-9FB0-EF72161049F4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743DFC41-C6DE-7942-9358-E23A1EE8759D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A2ABB593-7229-9548-8BCC-C947B1BF8D93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986D2413-D60D-484E-ACAB-31891AFDA133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</p:grpSp>
      <p:sp>
        <p:nvSpPr>
          <p:cNvPr id="34" name="Título 1">
            <a:extLst>
              <a:ext uri="{FF2B5EF4-FFF2-40B4-BE49-F238E27FC236}">
                <a16:creationId xmlns="" xmlns:a16="http://schemas.microsoft.com/office/drawing/2014/main" id="{86090E0F-345E-3D4B-8886-95D8A4A77C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10058400" cy="1369074"/>
          </a:xfrm>
          <a:prstGeom prst="rect">
            <a:avLst/>
          </a:prstGeom>
        </p:spPr>
        <p:txBody>
          <a:bodyPr lIns="0" rIns="0" rtlCol="0" anchor="ctr">
            <a:normAutofit/>
          </a:bodyPr>
          <a:lstStyle>
            <a:lvl1pPr>
              <a:defRPr sz="4000" cap="all" baseline="0"/>
            </a:lvl1pPr>
          </a:lstStyle>
          <a:p>
            <a:pPr rtl="0"/>
            <a:r>
              <a:rPr lang="pt-BR" noProof="0" dirty="0"/>
              <a:t>Insira o título aqui</a:t>
            </a:r>
          </a:p>
        </p:txBody>
      </p:sp>
    </p:spTree>
    <p:extLst>
      <p:ext uri="{BB962C8B-B14F-4D97-AF65-F5344CB8AC3E}">
        <p14:creationId xmlns:p14="http://schemas.microsoft.com/office/powerpoint/2010/main" val="36370793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17873" y="758952"/>
            <a:ext cx="7356255" cy="3566160"/>
          </a:xfrm>
          <a:prstGeom prst="rect">
            <a:avLst/>
          </a:prstGeom>
        </p:spPr>
        <p:txBody>
          <a:bodyPr rtlCol="0" anchor="b" anchorCtr="0">
            <a:normAutofit/>
          </a:bodyPr>
          <a:lstStyle>
            <a:lvl1pPr algn="ctr">
              <a:lnSpc>
                <a:spcPct val="9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417873" y="4663440"/>
            <a:ext cx="7356255" cy="114300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=""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158240" y="4485132"/>
            <a:ext cx="98755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ço Reservado para Data 6">
            <a:extLst>
              <a:ext uri="{FF2B5EF4-FFF2-40B4-BE49-F238E27FC236}">
                <a16:creationId xmlns=""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7C15B84-B4E8-4089-A9B1-A94DDB64F8DE}" type="datetime1">
              <a:rPr lang="pt-BR" noProof="0" smtClean="0"/>
              <a:t>15/04/2026</a:t>
            </a:fld>
            <a:endParaRPr lang="pt-BR" noProof="0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=""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11" name="Espaço Reservado para o Número do Slide 10">
            <a:extLst>
              <a:ext uri="{FF2B5EF4-FFF2-40B4-BE49-F238E27FC236}">
                <a16:creationId xmlns=""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8675A452-E352-BE40-9E44-7C0E90F4DBC5}"/>
              </a:ext>
            </a:extLst>
          </p:cNvPr>
          <p:cNvSpPr/>
          <p:nvPr userDrawn="1"/>
        </p:nvSpPr>
        <p:spPr>
          <a:xfrm>
            <a:off x="10429390" y="360726"/>
            <a:ext cx="1035859" cy="1035859"/>
          </a:xfrm>
          <a:prstGeom prst="ellipse">
            <a:avLst/>
          </a:prstGeom>
          <a:noFill/>
          <a:ln w="381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72E00246-7C7C-8E48-B95E-02BE89F197F5}"/>
              </a:ext>
            </a:extLst>
          </p:cNvPr>
          <p:cNvSpPr/>
          <p:nvPr userDrawn="1"/>
        </p:nvSpPr>
        <p:spPr>
          <a:xfrm>
            <a:off x="10337662" y="4398630"/>
            <a:ext cx="1700492" cy="170049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EBF1652A-A323-BC48-9A00-7ECF1C4E1DA4}"/>
              </a:ext>
            </a:extLst>
          </p:cNvPr>
          <p:cNvSpPr/>
          <p:nvPr userDrawn="1"/>
        </p:nvSpPr>
        <p:spPr>
          <a:xfrm>
            <a:off x="11634902" y="2565781"/>
            <a:ext cx="283407" cy="283407"/>
          </a:xfrm>
          <a:prstGeom prst="ellips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F733BC29-8FD1-CB45-8FF6-0C7CC3CB423D}"/>
              </a:ext>
            </a:extLst>
          </p:cNvPr>
          <p:cNvSpPr/>
          <p:nvPr userDrawn="1"/>
        </p:nvSpPr>
        <p:spPr>
          <a:xfrm>
            <a:off x="458087" y="5430446"/>
            <a:ext cx="99011" cy="99011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4C67EB1F-C984-B840-BD1F-FD174D01A3AF}"/>
              </a:ext>
            </a:extLst>
          </p:cNvPr>
          <p:cNvSpPr/>
          <p:nvPr userDrawn="1"/>
        </p:nvSpPr>
        <p:spPr>
          <a:xfrm>
            <a:off x="6135" y="0"/>
            <a:ext cx="1700492" cy="1700492"/>
          </a:xfrm>
          <a:prstGeom prst="ellipse">
            <a:avLst/>
          </a:prstGeom>
          <a:noFill/>
          <a:ln w="38100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grpSp>
        <p:nvGrpSpPr>
          <p:cNvPr id="39" name="Grupo 38">
            <a:extLst>
              <a:ext uri="{FF2B5EF4-FFF2-40B4-BE49-F238E27FC236}">
                <a16:creationId xmlns="" xmlns:a16="http://schemas.microsoft.com/office/drawing/2014/main" id="{9D75F8B1-A294-E349-BD08-B06B2954212A}"/>
              </a:ext>
            </a:extLst>
          </p:cNvPr>
          <p:cNvGrpSpPr/>
          <p:nvPr userDrawn="1"/>
        </p:nvGrpSpPr>
        <p:grpSpPr>
          <a:xfrm>
            <a:off x="495300" y="0"/>
            <a:ext cx="11201400" cy="6880860"/>
            <a:chOff x="495300" y="0"/>
            <a:chExt cx="11201400" cy="6880860"/>
          </a:xfrm>
        </p:grpSpPr>
        <p:sp>
          <p:nvSpPr>
            <p:cNvPr id="33" name="Forma Livre 32">
              <a:extLst>
                <a:ext uri="{FF2B5EF4-FFF2-40B4-BE49-F238E27FC236}">
                  <a16:creationId xmlns="" xmlns:a16="http://schemas.microsoft.com/office/drawing/2014/main" id="{5942EFAD-842E-9C46-9853-C0F135D24007}"/>
                </a:ext>
              </a:extLst>
            </p:cNvPr>
            <p:cNvSpPr/>
            <p:nvPr userDrawn="1"/>
          </p:nvSpPr>
          <p:spPr>
            <a:xfrm>
              <a:off x="495300" y="0"/>
              <a:ext cx="1337265" cy="6880860"/>
            </a:xfrm>
            <a:custGeom>
              <a:avLst/>
              <a:gdLst>
                <a:gd name="connsiteX0" fmla="*/ 1173967 w 1337265"/>
                <a:gd name="connsiteY0" fmla="*/ 0 h 6880860"/>
                <a:gd name="connsiteX1" fmla="*/ 1319300 w 1337265"/>
                <a:gd name="connsiteY1" fmla="*/ 0 h 6880860"/>
                <a:gd name="connsiteX2" fmla="*/ 1204253 w 1337265"/>
                <a:gd name="connsiteY2" fmla="*/ 146399 h 6880860"/>
                <a:gd name="connsiteX3" fmla="*/ 114300 w 1337265"/>
                <a:gd name="connsiteY3" fmla="*/ 3429000 h 6880860"/>
                <a:gd name="connsiteX4" fmla="*/ 1204253 w 1337265"/>
                <a:gd name="connsiteY4" fmla="*/ 6711601 h 6880860"/>
                <a:gd name="connsiteX5" fmla="*/ 1337265 w 1337265"/>
                <a:gd name="connsiteY5" fmla="*/ 6880860 h 6880860"/>
                <a:gd name="connsiteX6" fmla="*/ 1191931 w 1337265"/>
                <a:gd name="connsiteY6" fmla="*/ 6880860 h 6880860"/>
                <a:gd name="connsiteX7" fmla="*/ 1112661 w 1337265"/>
                <a:gd name="connsiteY7" fmla="*/ 6779988 h 6880860"/>
                <a:gd name="connsiteX8" fmla="*/ 0 w 1337265"/>
                <a:gd name="connsiteY8" fmla="*/ 3429000 h 6880860"/>
                <a:gd name="connsiteX9" fmla="*/ 1112661 w 1337265"/>
                <a:gd name="connsiteY9" fmla="*/ 78012 h 6880860"/>
                <a:gd name="connsiteX10" fmla="*/ 1173967 w 1337265"/>
                <a:gd name="connsiteY10" fmla="*/ 0 h 688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37265" h="6880860">
                  <a:moveTo>
                    <a:pt x="1173967" y="0"/>
                  </a:moveTo>
                  <a:lnTo>
                    <a:pt x="1319300" y="0"/>
                  </a:lnTo>
                  <a:lnTo>
                    <a:pt x="1204253" y="146399"/>
                  </a:lnTo>
                  <a:cubicBezTo>
                    <a:pt x="519693" y="1061765"/>
                    <a:pt x="114300" y="2198040"/>
                    <a:pt x="114300" y="3429000"/>
                  </a:cubicBezTo>
                  <a:cubicBezTo>
                    <a:pt x="114300" y="4659960"/>
                    <a:pt x="519693" y="5796235"/>
                    <a:pt x="1204253" y="6711601"/>
                  </a:cubicBezTo>
                  <a:lnTo>
                    <a:pt x="1337265" y="6880860"/>
                  </a:lnTo>
                  <a:lnTo>
                    <a:pt x="1191931" y="6880860"/>
                  </a:lnTo>
                  <a:lnTo>
                    <a:pt x="1112661" y="6779988"/>
                  </a:lnTo>
                  <a:cubicBezTo>
                    <a:pt x="413839" y="5845552"/>
                    <a:pt x="0" y="4685605"/>
                    <a:pt x="0" y="3429000"/>
                  </a:cubicBezTo>
                  <a:cubicBezTo>
                    <a:pt x="0" y="2172395"/>
                    <a:pt x="413839" y="1012448"/>
                    <a:pt x="1112661" y="78012"/>
                  </a:cubicBezTo>
                  <a:lnTo>
                    <a:pt x="11739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32" name="Forma Livre 31">
              <a:extLst>
                <a:ext uri="{FF2B5EF4-FFF2-40B4-BE49-F238E27FC236}">
                  <a16:creationId xmlns="" xmlns:a16="http://schemas.microsoft.com/office/drawing/2014/main" id="{BE0B7AF7-52C0-EB45-93DE-79DFF44F5AAE}"/>
                </a:ext>
              </a:extLst>
            </p:cNvPr>
            <p:cNvSpPr/>
            <p:nvPr userDrawn="1"/>
          </p:nvSpPr>
          <p:spPr>
            <a:xfrm>
              <a:off x="10359435" y="0"/>
              <a:ext cx="1337265" cy="6880860"/>
            </a:xfrm>
            <a:custGeom>
              <a:avLst/>
              <a:gdLst>
                <a:gd name="connsiteX0" fmla="*/ 17965 w 1337265"/>
                <a:gd name="connsiteY0" fmla="*/ 0 h 6880860"/>
                <a:gd name="connsiteX1" fmla="*/ 163299 w 1337265"/>
                <a:gd name="connsiteY1" fmla="*/ 0 h 6880860"/>
                <a:gd name="connsiteX2" fmla="*/ 224604 w 1337265"/>
                <a:gd name="connsiteY2" fmla="*/ 78012 h 6880860"/>
                <a:gd name="connsiteX3" fmla="*/ 1337265 w 1337265"/>
                <a:gd name="connsiteY3" fmla="*/ 3429000 h 6880860"/>
                <a:gd name="connsiteX4" fmla="*/ 224604 w 1337265"/>
                <a:gd name="connsiteY4" fmla="*/ 6779988 h 6880860"/>
                <a:gd name="connsiteX5" fmla="*/ 145334 w 1337265"/>
                <a:gd name="connsiteY5" fmla="*/ 6880860 h 6880860"/>
                <a:gd name="connsiteX6" fmla="*/ 0 w 1337265"/>
                <a:gd name="connsiteY6" fmla="*/ 6880860 h 6880860"/>
                <a:gd name="connsiteX7" fmla="*/ 133012 w 1337265"/>
                <a:gd name="connsiteY7" fmla="*/ 6711601 h 6880860"/>
                <a:gd name="connsiteX8" fmla="*/ 1222965 w 1337265"/>
                <a:gd name="connsiteY8" fmla="*/ 3429000 h 6880860"/>
                <a:gd name="connsiteX9" fmla="*/ 133012 w 1337265"/>
                <a:gd name="connsiteY9" fmla="*/ 146399 h 6880860"/>
                <a:gd name="connsiteX10" fmla="*/ 17965 w 1337265"/>
                <a:gd name="connsiteY10" fmla="*/ 0 h 688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37265" h="6880860">
                  <a:moveTo>
                    <a:pt x="17965" y="0"/>
                  </a:moveTo>
                  <a:lnTo>
                    <a:pt x="163299" y="0"/>
                  </a:lnTo>
                  <a:lnTo>
                    <a:pt x="224604" y="78012"/>
                  </a:lnTo>
                  <a:cubicBezTo>
                    <a:pt x="923426" y="1012448"/>
                    <a:pt x="1337265" y="2172395"/>
                    <a:pt x="1337265" y="3429000"/>
                  </a:cubicBezTo>
                  <a:cubicBezTo>
                    <a:pt x="1337265" y="4685605"/>
                    <a:pt x="923426" y="5845552"/>
                    <a:pt x="224604" y="6779988"/>
                  </a:cubicBezTo>
                  <a:lnTo>
                    <a:pt x="145334" y="6880860"/>
                  </a:lnTo>
                  <a:lnTo>
                    <a:pt x="0" y="6880860"/>
                  </a:lnTo>
                  <a:lnTo>
                    <a:pt x="133012" y="6711601"/>
                  </a:lnTo>
                  <a:cubicBezTo>
                    <a:pt x="817572" y="5796235"/>
                    <a:pt x="1222965" y="4659960"/>
                    <a:pt x="1222965" y="3429000"/>
                  </a:cubicBezTo>
                  <a:cubicBezTo>
                    <a:pt x="1222965" y="2198040"/>
                    <a:pt x="817572" y="1061765"/>
                    <a:pt x="133012" y="146399"/>
                  </a:cubicBezTo>
                  <a:lnTo>
                    <a:pt x="179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4641346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2" name="Espaço Reservado para Data 1">
            <a:extLst>
              <a:ext uri="{FF2B5EF4-FFF2-40B4-BE49-F238E27FC236}">
                <a16:creationId xmlns=""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C35658-567B-47FD-B059-777239C7F992}" type="datetime1">
              <a:rPr lang="pt-BR" noProof="0" smtClean="0"/>
              <a:t>15/04/2026</a:t>
            </a:fld>
            <a:endParaRPr lang="pt-BR" noProof="0" dirty="0"/>
          </a:p>
        </p:txBody>
      </p:sp>
      <p:sp>
        <p:nvSpPr>
          <p:cNvPr id="9" name="Espaço Reservado para Rodapé 8">
            <a:extLst>
              <a:ext uri="{FF2B5EF4-FFF2-40B4-BE49-F238E27FC236}">
                <a16:creationId xmlns=""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10" name="Espaço reservado para o número do slide 9">
            <a:extLst>
              <a:ext uri="{FF2B5EF4-FFF2-40B4-BE49-F238E27FC236}">
                <a16:creationId xmlns=""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  <p:grpSp>
        <p:nvGrpSpPr>
          <p:cNvPr id="11" name="Grupo 10">
            <a:extLst>
              <a:ext uri="{FF2B5EF4-FFF2-40B4-BE49-F238E27FC236}">
                <a16:creationId xmlns="" xmlns:a16="http://schemas.microsoft.com/office/drawing/2014/main" id="{D06E6D77-4CA3-764C-99E1-7D2CFE6B929E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1D155117-8A2A-414B-9598-C2919DF747DC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53838F88-99DE-9246-A83B-9C7DB6AE99EF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D031FBA2-FD0D-7346-8941-4861923E15CF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022D5D5E-3339-5D47-9E1C-8897082672DB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13BE7267-458F-A141-8480-10E9FB553671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A71A438B-57BE-F445-AFBB-BBB2270E9BB4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</p:grpSp>
      <p:sp>
        <p:nvSpPr>
          <p:cNvPr id="18" name="Título 1">
            <a:extLst>
              <a:ext uri="{FF2B5EF4-FFF2-40B4-BE49-F238E27FC236}">
                <a16:creationId xmlns="" xmlns:a16="http://schemas.microsoft.com/office/drawing/2014/main" id="{040C74AA-3663-2A49-AA62-C9207F22BF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10058400" cy="1369074"/>
          </a:xfrm>
          <a:prstGeom prst="rect">
            <a:avLst/>
          </a:prstGeom>
        </p:spPr>
        <p:txBody>
          <a:bodyPr lIns="0" rIns="0" rtlCol="0" anchor="ctr">
            <a:normAutofit/>
          </a:bodyPr>
          <a:lstStyle>
            <a:lvl1pPr>
              <a:defRPr sz="4000" cap="all" baseline="0"/>
            </a:lvl1pPr>
          </a:lstStyle>
          <a:p>
            <a:pPr rtl="0"/>
            <a:r>
              <a:rPr lang="pt-BR" noProof="0" dirty="0"/>
              <a:t>Insira o título aqui</a:t>
            </a: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8E70AAE0-F405-8C4D-B2F2-BC73ABD2560F}"/>
              </a:ext>
            </a:extLst>
          </p:cNvPr>
          <p:cNvSpPr/>
          <p:nvPr userDrawn="1"/>
        </p:nvSpPr>
        <p:spPr>
          <a:xfrm>
            <a:off x="10429390" y="360726"/>
            <a:ext cx="1035859" cy="1035859"/>
          </a:xfrm>
          <a:prstGeom prst="ellipse">
            <a:avLst/>
          </a:prstGeom>
          <a:noFill/>
          <a:ln w="381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FC72AC8A-19AA-5641-88DA-414732A1A643}"/>
              </a:ext>
            </a:extLst>
          </p:cNvPr>
          <p:cNvSpPr/>
          <p:nvPr userDrawn="1"/>
        </p:nvSpPr>
        <p:spPr>
          <a:xfrm>
            <a:off x="458087" y="5430446"/>
            <a:ext cx="99011" cy="99011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B0FF4153-FE4A-204C-B4B4-F331F8058F73}"/>
              </a:ext>
            </a:extLst>
          </p:cNvPr>
          <p:cNvSpPr/>
          <p:nvPr userDrawn="1"/>
        </p:nvSpPr>
        <p:spPr>
          <a:xfrm>
            <a:off x="5664570" y="125360"/>
            <a:ext cx="176394" cy="17639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C0910027-B57E-5C4C-B196-C2CF16EB6B83}"/>
              </a:ext>
            </a:extLst>
          </p:cNvPr>
          <p:cNvSpPr/>
          <p:nvPr userDrawn="1"/>
        </p:nvSpPr>
        <p:spPr>
          <a:xfrm>
            <a:off x="11383587" y="6035040"/>
            <a:ext cx="776923" cy="776923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5386949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2" name="Espaço Reservado para Data 1">
            <a:extLst>
              <a:ext uri="{FF2B5EF4-FFF2-40B4-BE49-F238E27FC236}">
                <a16:creationId xmlns=""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17F9EF3-FB4D-49C4-B18F-D13F5A07ED88}" type="datetime1">
              <a:rPr lang="pt-BR" noProof="0" smtClean="0"/>
              <a:t>15/04/2026</a:t>
            </a:fld>
            <a:endParaRPr lang="pt-BR" noProof="0" dirty="0"/>
          </a:p>
        </p:txBody>
      </p:sp>
      <p:sp>
        <p:nvSpPr>
          <p:cNvPr id="11" name="Espaço Reservado para Rodapé 10">
            <a:extLst>
              <a:ext uri="{FF2B5EF4-FFF2-40B4-BE49-F238E27FC236}">
                <a16:creationId xmlns=""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12" name="Espaço Reservado para Número de Slide 11">
            <a:extLst>
              <a:ext uri="{FF2B5EF4-FFF2-40B4-BE49-F238E27FC236}">
                <a16:creationId xmlns=""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  <p:grpSp>
        <p:nvGrpSpPr>
          <p:cNvPr id="13" name="Grupo 12">
            <a:extLst>
              <a:ext uri="{FF2B5EF4-FFF2-40B4-BE49-F238E27FC236}">
                <a16:creationId xmlns="" xmlns:a16="http://schemas.microsoft.com/office/drawing/2014/main" id="{DD896C11-7092-DD43-9676-23A81081B759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D39FB8D4-533A-0C44-89B5-487470B0B82B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C642B0AB-C322-C14B-B2A1-E9F144473219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47ABE4C7-7926-3949-9205-07E33FB2D2CE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="" xmlns:a16="http://schemas.microsoft.com/office/drawing/2014/main" id="{E1B43F26-6C7C-4D43-9D1C-A0F792F54874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C53D175F-F9D4-DD4E-81B9-495A2E867249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852D03A0-BBCF-2042-832A-8082F1377835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</p:grpSp>
      <p:sp>
        <p:nvSpPr>
          <p:cNvPr id="20" name="Título 1">
            <a:extLst>
              <a:ext uri="{FF2B5EF4-FFF2-40B4-BE49-F238E27FC236}">
                <a16:creationId xmlns="" xmlns:a16="http://schemas.microsoft.com/office/drawing/2014/main" id="{E2831508-70C2-2F43-998D-55CE4837BA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10058400" cy="1369074"/>
          </a:xfrm>
          <a:prstGeom prst="rect">
            <a:avLst/>
          </a:prstGeom>
        </p:spPr>
        <p:txBody>
          <a:bodyPr lIns="0" rIns="0" rtlCol="0" anchor="ctr">
            <a:normAutofit/>
          </a:bodyPr>
          <a:lstStyle>
            <a:lvl1pPr>
              <a:defRPr sz="4000" cap="all" baseline="0"/>
            </a:lvl1pPr>
          </a:lstStyle>
          <a:p>
            <a:pPr rtl="0"/>
            <a:r>
              <a:rPr lang="pt-BR" noProof="0" dirty="0"/>
              <a:t>Insira o título aqui</a:t>
            </a: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5232ACE3-4E65-6243-9416-19BFA39FD92C}"/>
              </a:ext>
            </a:extLst>
          </p:cNvPr>
          <p:cNvSpPr/>
          <p:nvPr userDrawn="1"/>
        </p:nvSpPr>
        <p:spPr>
          <a:xfrm>
            <a:off x="10429390" y="360726"/>
            <a:ext cx="1035859" cy="1035859"/>
          </a:xfrm>
          <a:prstGeom prst="ellipse">
            <a:avLst/>
          </a:prstGeom>
          <a:noFill/>
          <a:ln w="381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6A372105-F1CB-9149-A4B9-C151B3CCB9B4}"/>
              </a:ext>
            </a:extLst>
          </p:cNvPr>
          <p:cNvSpPr/>
          <p:nvPr userDrawn="1"/>
        </p:nvSpPr>
        <p:spPr>
          <a:xfrm>
            <a:off x="458087" y="5430446"/>
            <a:ext cx="99011" cy="99011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CAE2DDF3-5C18-5644-8994-8CD902656DE8}"/>
              </a:ext>
            </a:extLst>
          </p:cNvPr>
          <p:cNvSpPr/>
          <p:nvPr userDrawn="1"/>
        </p:nvSpPr>
        <p:spPr>
          <a:xfrm>
            <a:off x="5664570" y="125360"/>
            <a:ext cx="176394" cy="17639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0383F4E3-E6C1-BB40-90E6-290C140F9A07}"/>
              </a:ext>
            </a:extLst>
          </p:cNvPr>
          <p:cNvSpPr/>
          <p:nvPr userDrawn="1"/>
        </p:nvSpPr>
        <p:spPr>
          <a:xfrm>
            <a:off x="11383587" y="6035040"/>
            <a:ext cx="776923" cy="776923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7421977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Data 5">
            <a:extLst>
              <a:ext uri="{FF2B5EF4-FFF2-40B4-BE49-F238E27FC236}">
                <a16:creationId xmlns=""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16CE25-69AB-4C36-AF74-C114772A6047}" type="datetime1">
              <a:rPr lang="pt-BR" noProof="0" smtClean="0"/>
              <a:t>15/04/2026</a:t>
            </a:fld>
            <a:endParaRPr lang="pt-BR" noProof="0" dirty="0"/>
          </a:p>
        </p:txBody>
      </p:sp>
      <p:sp>
        <p:nvSpPr>
          <p:cNvPr id="7" name="Espaço Reservado para Rodapé 6">
            <a:extLst>
              <a:ext uri="{FF2B5EF4-FFF2-40B4-BE49-F238E27FC236}">
                <a16:creationId xmlns=""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8" name="Espaço reservado para o número do slide 7">
            <a:extLst>
              <a:ext uri="{FF2B5EF4-FFF2-40B4-BE49-F238E27FC236}">
                <a16:creationId xmlns=""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  <p:grpSp>
        <p:nvGrpSpPr>
          <p:cNvPr id="9" name="Grupo 8">
            <a:extLst>
              <a:ext uri="{FF2B5EF4-FFF2-40B4-BE49-F238E27FC236}">
                <a16:creationId xmlns="" xmlns:a16="http://schemas.microsoft.com/office/drawing/2014/main" id="{A2C09A16-A6B6-E04E-A40A-F482C0A95C0A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A6B2DF34-338D-4F43-B8F7-D7A00348B68B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33778C21-4171-774D-A73F-77BEBF2E4C18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CC25D2EF-AE01-A247-8BC3-8F35F863C0A6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5F860801-109B-EB4F-96A8-35D76B759583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97337F70-9199-7242-BD8B-8F96606A18A1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F9320B7-AD58-7649-BC95-614ED90F4E69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</p:grpSp>
      <p:sp>
        <p:nvSpPr>
          <p:cNvPr id="16" name="Título 1">
            <a:extLst>
              <a:ext uri="{FF2B5EF4-FFF2-40B4-BE49-F238E27FC236}">
                <a16:creationId xmlns="" xmlns:a16="http://schemas.microsoft.com/office/drawing/2014/main" id="{0C0DE796-998A-F84E-9B56-1958C6777C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10058400" cy="1369074"/>
          </a:xfrm>
          <a:prstGeom prst="rect">
            <a:avLst/>
          </a:prstGeom>
        </p:spPr>
        <p:txBody>
          <a:bodyPr lIns="0" rIns="0" rtlCol="0" anchor="ctr">
            <a:normAutofit/>
          </a:bodyPr>
          <a:lstStyle>
            <a:lvl1pPr>
              <a:defRPr sz="4000" cap="all" baseline="0"/>
            </a:lvl1pPr>
          </a:lstStyle>
          <a:p>
            <a:pPr rtl="0"/>
            <a:r>
              <a:rPr lang="pt-BR" noProof="0" dirty="0"/>
              <a:t>Insira o título aqui</a:t>
            </a: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7B23D2B0-E152-D14D-8154-8DD47BD10DF3}"/>
              </a:ext>
            </a:extLst>
          </p:cNvPr>
          <p:cNvSpPr/>
          <p:nvPr userDrawn="1"/>
        </p:nvSpPr>
        <p:spPr>
          <a:xfrm>
            <a:off x="10429390" y="360726"/>
            <a:ext cx="1035859" cy="1035859"/>
          </a:xfrm>
          <a:prstGeom prst="ellipse">
            <a:avLst/>
          </a:prstGeom>
          <a:noFill/>
          <a:ln w="381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3" name="Oval 22">
            <a:extLst>
              <a:ext uri="{FF2B5EF4-FFF2-40B4-BE49-F238E27FC236}">
                <a16:creationId xmlns="" xmlns:a16="http://schemas.microsoft.com/office/drawing/2014/main" id="{8A3BEDF6-5ABA-3B42-99BB-4438813B1A4B}"/>
              </a:ext>
            </a:extLst>
          </p:cNvPr>
          <p:cNvSpPr/>
          <p:nvPr userDrawn="1"/>
        </p:nvSpPr>
        <p:spPr>
          <a:xfrm>
            <a:off x="458087" y="5430446"/>
            <a:ext cx="99011" cy="99011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4" name="Oval 23">
            <a:extLst>
              <a:ext uri="{FF2B5EF4-FFF2-40B4-BE49-F238E27FC236}">
                <a16:creationId xmlns="" xmlns:a16="http://schemas.microsoft.com/office/drawing/2014/main" id="{A9CF8BE7-F2AC-AB4C-900F-F64D55111EFC}"/>
              </a:ext>
            </a:extLst>
          </p:cNvPr>
          <p:cNvSpPr/>
          <p:nvPr userDrawn="1"/>
        </p:nvSpPr>
        <p:spPr>
          <a:xfrm>
            <a:off x="5664570" y="125360"/>
            <a:ext cx="176394" cy="17639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7" name="Oval 26">
            <a:extLst>
              <a:ext uri="{FF2B5EF4-FFF2-40B4-BE49-F238E27FC236}">
                <a16:creationId xmlns="" xmlns:a16="http://schemas.microsoft.com/office/drawing/2014/main" id="{5EF4254B-D281-684E-BD0B-63AEC0AC197C}"/>
              </a:ext>
            </a:extLst>
          </p:cNvPr>
          <p:cNvSpPr/>
          <p:nvPr userDrawn="1"/>
        </p:nvSpPr>
        <p:spPr>
          <a:xfrm>
            <a:off x="11383587" y="6035040"/>
            <a:ext cx="776923" cy="776923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871810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omente 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Data 5">
            <a:extLst>
              <a:ext uri="{FF2B5EF4-FFF2-40B4-BE49-F238E27FC236}">
                <a16:creationId xmlns=""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0C2AC5C-F9B3-4CE9-8D39-3CA38409E239}" type="datetime1">
              <a:rPr lang="pt-BR" noProof="0" smtClean="0"/>
              <a:t>15/04/2026</a:t>
            </a:fld>
            <a:endParaRPr lang="pt-BR" noProof="0" dirty="0"/>
          </a:p>
        </p:txBody>
      </p:sp>
      <p:sp>
        <p:nvSpPr>
          <p:cNvPr id="7" name="Espaço Reservado para Rodapé 6">
            <a:extLst>
              <a:ext uri="{FF2B5EF4-FFF2-40B4-BE49-F238E27FC236}">
                <a16:creationId xmlns=""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8" name="Espaço reservado para o número do slide 7">
            <a:extLst>
              <a:ext uri="{FF2B5EF4-FFF2-40B4-BE49-F238E27FC236}">
                <a16:creationId xmlns=""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  <p:grpSp>
        <p:nvGrpSpPr>
          <p:cNvPr id="9" name="Grupo 8">
            <a:extLst>
              <a:ext uri="{FF2B5EF4-FFF2-40B4-BE49-F238E27FC236}">
                <a16:creationId xmlns="" xmlns:a16="http://schemas.microsoft.com/office/drawing/2014/main" id="{A2C09A16-A6B6-E04E-A40A-F482C0A95C0A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A6B2DF34-338D-4F43-B8F7-D7A00348B68B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33778C21-4171-774D-A73F-77BEBF2E4C18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CC25D2EF-AE01-A247-8BC3-8F35F863C0A6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5F860801-109B-EB4F-96A8-35D76B759583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97337F70-9199-7242-BD8B-8F96606A18A1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F9320B7-AD58-7649-BC95-614ED90F4E69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</p:grpSp>
      <p:sp>
        <p:nvSpPr>
          <p:cNvPr id="16" name="Título 1">
            <a:extLst>
              <a:ext uri="{FF2B5EF4-FFF2-40B4-BE49-F238E27FC236}">
                <a16:creationId xmlns="" xmlns:a16="http://schemas.microsoft.com/office/drawing/2014/main" id="{0C0DE796-998A-F84E-9B56-1958C6777C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5751389" cy="1369074"/>
          </a:xfrm>
          <a:prstGeom prst="rect">
            <a:avLst/>
          </a:prstGeom>
        </p:spPr>
        <p:txBody>
          <a:bodyPr lIns="0" rIns="0" rtlCol="0" anchor="ctr">
            <a:normAutofit/>
          </a:bodyPr>
          <a:lstStyle>
            <a:lvl1pPr>
              <a:defRPr sz="4000" cap="all" baseline="0"/>
            </a:lvl1pPr>
          </a:lstStyle>
          <a:p>
            <a:pPr rtl="0"/>
            <a:r>
              <a:rPr lang="pt-BR" noProof="0" dirty="0"/>
              <a:t>Insira o título aqui</a:t>
            </a:r>
          </a:p>
        </p:txBody>
      </p:sp>
      <p:sp>
        <p:nvSpPr>
          <p:cNvPr id="21" name="Espaço Reservado para Imagem 20">
            <a:extLst>
              <a:ext uri="{FF2B5EF4-FFF2-40B4-BE49-F238E27FC236}">
                <a16:creationId xmlns="" xmlns:a16="http://schemas.microsoft.com/office/drawing/2014/main" id="{384D173E-9054-4C40-98EA-A6EAC4D851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1641" y="0"/>
            <a:ext cx="4270360" cy="6858001"/>
          </a:xfrm>
          <a:custGeom>
            <a:avLst/>
            <a:gdLst>
              <a:gd name="connsiteX0" fmla="*/ 1904091 w 4305219"/>
              <a:gd name="connsiteY0" fmla="*/ 0 h 6913983"/>
              <a:gd name="connsiteX1" fmla="*/ 4305219 w 4305219"/>
              <a:gd name="connsiteY1" fmla="*/ 0 h 6913983"/>
              <a:gd name="connsiteX2" fmla="*/ 4305219 w 4305219"/>
              <a:gd name="connsiteY2" fmla="*/ 6913983 h 6913983"/>
              <a:gd name="connsiteX3" fmla="*/ 1818156 w 4305219"/>
              <a:gd name="connsiteY3" fmla="*/ 6913983 h 6913983"/>
              <a:gd name="connsiteX4" fmla="*/ 1507580 w 4305219"/>
              <a:gd name="connsiteY4" fmla="*/ 6681739 h 6913983"/>
              <a:gd name="connsiteX5" fmla="*/ 0 w 4305219"/>
              <a:gd name="connsiteY5" fmla="*/ 3484983 h 6913983"/>
              <a:gd name="connsiteX6" fmla="*/ 1826504 w 4305219"/>
              <a:gd name="connsiteY6" fmla="*/ 49741 h 6913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5219" h="6913983">
                <a:moveTo>
                  <a:pt x="1904091" y="0"/>
                </a:moveTo>
                <a:lnTo>
                  <a:pt x="4305219" y="0"/>
                </a:lnTo>
                <a:lnTo>
                  <a:pt x="4305219" y="6913983"/>
                </a:lnTo>
                <a:lnTo>
                  <a:pt x="1818156" y="6913983"/>
                </a:lnTo>
                <a:lnTo>
                  <a:pt x="1507580" y="6681739"/>
                </a:lnTo>
                <a:cubicBezTo>
                  <a:pt x="586863" y="5921896"/>
                  <a:pt x="0" y="4771974"/>
                  <a:pt x="0" y="3484983"/>
                </a:cubicBezTo>
                <a:cubicBezTo>
                  <a:pt x="0" y="2054993"/>
                  <a:pt x="724522" y="794225"/>
                  <a:pt x="1826504" y="4974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noAutofit/>
          </a:bodyPr>
          <a:lstStyle/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18" name="Espaço Reservado para Conteúdo 2">
            <a:extLst>
              <a:ext uri="{FF2B5EF4-FFF2-40B4-BE49-F238E27FC236}">
                <a16:creationId xmlns="" xmlns:a16="http://schemas.microsoft.com/office/drawing/2014/main" id="{881322FE-E286-E344-B332-CF37E6CAD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8" y="2322728"/>
            <a:ext cx="5751389" cy="4032225"/>
          </a:xfrm>
        </p:spPr>
        <p:txBody>
          <a:bodyPr rtlCol="0"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3471101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=""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22AAAE6-7CA4-4490-8E4D-0778DA4D1286}" type="datetime1">
              <a:rPr lang="pt-BR" noProof="0" smtClean="0"/>
              <a:t>15/04/2026</a:t>
            </a:fld>
            <a:endParaRPr lang="pt-BR" noProof="0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=""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=""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7562744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0649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364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3728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1766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5964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4014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6007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147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1608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4957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1804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45535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1720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5132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9658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3146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248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4056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fld id="{EDF7AFD5-F05C-4540-B518-77F9DFF545FE}" type="datetime1">
              <a:rPr lang="pt-BR" noProof="1" smtClean="0"/>
              <a:t>15/04/2026</a:t>
            </a:fld>
            <a:endParaRPr lang="pt-BR" noProof="1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endParaRPr lang="pt-BR" noProof="1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rtl="0"/>
            <a:fld id="{8A7A6979-0714-4377-B894-6BE4C2D6E202}" type="slidenum">
              <a:rPr lang="pt-BR" noProof="1" dirty="0" smtClean="0"/>
              <a:pPr rtl="0"/>
              <a:t>‹nº›</a:t>
            </a:fld>
            <a:endParaRPr lang="pt-BR" noProof="1"/>
          </a:p>
        </p:txBody>
      </p:sp>
    </p:spTree>
    <p:extLst>
      <p:ext uri="{BB962C8B-B14F-4D97-AF65-F5344CB8AC3E}">
        <p14:creationId xmlns:p14="http://schemas.microsoft.com/office/powerpoint/2010/main" val="415819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61BEF0D-F0BB-DE4B-95CE-6DB70DBA9567}" type="datetimeFigureOut">
              <a:rPr lang="en-US" smtClean="0"/>
              <a:pPr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0040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t-BR" noProof="0" dirty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pt-BR" noProof="0" dirty="0"/>
              <a:t>Clique para editar o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E7F35D37-0C1A-4D83-92CB-36F7A00A8D79}" type="datetime1">
              <a:rPr lang="pt-BR" noProof="0" smtClean="0"/>
              <a:t>15/04/2026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pt-BR" noProof="0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19630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9346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5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FF47F9C-1E3E-4488-8152-36A2E79B1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r>
              <a:rPr lang="pt-BR" sz="12400" u="sng" dirty="0">
                <a:latin typeface="Algerian" panose="04020705040A02060702" pitchFamily="82" charset="0"/>
              </a:rPr>
              <a:t>FILOSOFIA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7784FF4D-6E7B-498D-9B10-12C9E0877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noFill/>
          <a:ln>
            <a:noFill/>
          </a:ln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/>
          <a:lstStyle/>
          <a:p>
            <a:r>
              <a:rPr lang="pt-BR" dirty="0"/>
              <a:t>Professor Alexandre </a:t>
            </a:r>
            <a:r>
              <a:rPr lang="pt-BR" dirty="0" err="1"/>
              <a:t>luiz</a:t>
            </a:r>
            <a:r>
              <a:rPr lang="pt-BR"/>
              <a:t> zeni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6669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BF6172D-5DDC-4E75-BF19-ED435C340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48676"/>
            <a:ext cx="10364451" cy="898858"/>
          </a:xfrm>
        </p:spPr>
        <p:txBody>
          <a:bodyPr>
            <a:noAutofit/>
          </a:bodyPr>
          <a:lstStyle/>
          <a:p>
            <a:r>
              <a:rPr lang="pt-BR" sz="6000" u="sng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Metafísica</a:t>
            </a:r>
            <a:r>
              <a:rPr lang="pt-BR" sz="6000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pt-BR" sz="6000" u="sng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aristotélica</a:t>
            </a:r>
            <a:endParaRPr lang="pt-BR" sz="6000" dirty="0"/>
          </a:p>
        </p:txBody>
      </p:sp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8C42105C-5AC3-4894-BCE7-A73E38CB814C}"/>
              </a:ext>
            </a:extLst>
          </p:cNvPr>
          <p:cNvSpPr/>
          <p:nvPr/>
        </p:nvSpPr>
        <p:spPr>
          <a:xfrm>
            <a:off x="1908313" y="1066802"/>
            <a:ext cx="2888975" cy="9144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>
                <a:solidFill>
                  <a:srgbClr val="FFC000"/>
                </a:solidFill>
              </a:rPr>
              <a:t>SUBSTÂNCIA</a:t>
            </a:r>
            <a:endParaRPr lang="pt-BR" sz="1400" dirty="0">
              <a:solidFill>
                <a:srgbClr val="FFC000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8A9ECE21-CD87-42AA-987E-6EA2F1732563}"/>
              </a:ext>
            </a:extLst>
          </p:cNvPr>
          <p:cNvSpPr/>
          <p:nvPr/>
        </p:nvSpPr>
        <p:spPr>
          <a:xfrm>
            <a:off x="344556" y="2345635"/>
            <a:ext cx="1948070" cy="6493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SUJEITO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0FCD793B-4D0B-49FE-AD75-352FCC3F3938}"/>
              </a:ext>
            </a:extLst>
          </p:cNvPr>
          <p:cNvSpPr/>
          <p:nvPr/>
        </p:nvSpPr>
        <p:spPr>
          <a:xfrm>
            <a:off x="3319668" y="2345635"/>
            <a:ext cx="2193235" cy="64935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PREDICADO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3E630171-5B8B-4EA2-B6F7-161C7E73FA77}"/>
              </a:ext>
            </a:extLst>
          </p:cNvPr>
          <p:cNvSpPr/>
          <p:nvPr/>
        </p:nvSpPr>
        <p:spPr>
          <a:xfrm>
            <a:off x="6218583" y="2203176"/>
            <a:ext cx="2193235" cy="64935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ACIDENTAIS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A1D150A8-2958-4A11-BE05-384F393A3E52}"/>
              </a:ext>
            </a:extLst>
          </p:cNvPr>
          <p:cNvSpPr/>
          <p:nvPr/>
        </p:nvSpPr>
        <p:spPr>
          <a:xfrm>
            <a:off x="8895523" y="2746514"/>
            <a:ext cx="2193235" cy="64935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ESSENCIAIS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9A4B4C13-0051-4098-B6CB-7FCEDF683400}"/>
              </a:ext>
            </a:extLst>
          </p:cNvPr>
          <p:cNvSpPr/>
          <p:nvPr/>
        </p:nvSpPr>
        <p:spPr>
          <a:xfrm>
            <a:off x="5512903" y="1310311"/>
            <a:ext cx="2193235" cy="64935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PRIMEIRA (INDIVÍDUO)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="" xmlns:a16="http://schemas.microsoft.com/office/drawing/2014/main" id="{B275266F-6802-4F4D-ABF9-F030AA121CE9}"/>
              </a:ext>
            </a:extLst>
          </p:cNvPr>
          <p:cNvSpPr/>
          <p:nvPr/>
        </p:nvSpPr>
        <p:spPr>
          <a:xfrm>
            <a:off x="8262729" y="1331846"/>
            <a:ext cx="2193235" cy="64935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/>
              <a:t>SEGUNDA (ESPÉCIE/GÊNERO</a:t>
            </a:r>
            <a:r>
              <a:rPr lang="pt-BR" sz="2000" dirty="0"/>
              <a:t>)</a:t>
            </a:r>
          </a:p>
        </p:txBody>
      </p:sp>
      <p:pic>
        <p:nvPicPr>
          <p:cNvPr id="5126" name="Picture 6" descr="Deu branco: Personagens Clássicos: Scooby-Doo">
            <a:extLst>
              <a:ext uri="{FF2B5EF4-FFF2-40B4-BE49-F238E27FC236}">
                <a16:creationId xmlns="" xmlns:a16="http://schemas.microsoft.com/office/drawing/2014/main" id="{415ABE5B-2FED-4959-86C8-70FF37D0C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13" y="2125174"/>
            <a:ext cx="30765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eta: para Baixo 11">
            <a:extLst>
              <a:ext uri="{FF2B5EF4-FFF2-40B4-BE49-F238E27FC236}">
                <a16:creationId xmlns="" xmlns:a16="http://schemas.microsoft.com/office/drawing/2014/main" id="{F6F15065-767B-4916-801D-272FE38EEEB4}"/>
              </a:ext>
            </a:extLst>
          </p:cNvPr>
          <p:cNvSpPr/>
          <p:nvPr/>
        </p:nvSpPr>
        <p:spPr>
          <a:xfrm>
            <a:off x="4020021" y="2042495"/>
            <a:ext cx="484632" cy="266700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Seta: para Baixo 15">
            <a:extLst>
              <a:ext uri="{FF2B5EF4-FFF2-40B4-BE49-F238E27FC236}">
                <a16:creationId xmlns="" xmlns:a16="http://schemas.microsoft.com/office/drawing/2014/main" id="{8A72BC56-4DF1-4739-9993-8C780DEF0AEC}"/>
              </a:ext>
            </a:extLst>
          </p:cNvPr>
          <p:cNvSpPr/>
          <p:nvPr/>
        </p:nvSpPr>
        <p:spPr>
          <a:xfrm>
            <a:off x="1665997" y="2040837"/>
            <a:ext cx="484632" cy="266700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Seta: para a Direita 12">
            <a:extLst>
              <a:ext uri="{FF2B5EF4-FFF2-40B4-BE49-F238E27FC236}">
                <a16:creationId xmlns="" xmlns:a16="http://schemas.microsoft.com/office/drawing/2014/main" id="{882374D5-F284-4962-BB16-17FEA64320FF}"/>
              </a:ext>
            </a:extLst>
          </p:cNvPr>
          <p:cNvSpPr/>
          <p:nvPr/>
        </p:nvSpPr>
        <p:spPr>
          <a:xfrm>
            <a:off x="5621140" y="2345635"/>
            <a:ext cx="489205" cy="484632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Seta: Dobrada para Cima 13">
            <a:extLst>
              <a:ext uri="{FF2B5EF4-FFF2-40B4-BE49-F238E27FC236}">
                <a16:creationId xmlns="" xmlns:a16="http://schemas.microsoft.com/office/drawing/2014/main" id="{A4378956-C5D2-4048-B0E8-912057208CC5}"/>
              </a:ext>
            </a:extLst>
          </p:cNvPr>
          <p:cNvSpPr/>
          <p:nvPr/>
        </p:nvSpPr>
        <p:spPr>
          <a:xfrm rot="5400000">
            <a:off x="6675320" y="1534399"/>
            <a:ext cx="484631" cy="3472070"/>
          </a:xfrm>
          <a:prstGeom prst="bentUp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Seta: para a Direita 19">
            <a:extLst>
              <a:ext uri="{FF2B5EF4-FFF2-40B4-BE49-F238E27FC236}">
                <a16:creationId xmlns="" xmlns:a16="http://schemas.microsoft.com/office/drawing/2014/main" id="{3BEA5AFA-C5A6-4EAA-A8CF-B269672724B5}"/>
              </a:ext>
            </a:extLst>
          </p:cNvPr>
          <p:cNvSpPr/>
          <p:nvPr/>
        </p:nvSpPr>
        <p:spPr>
          <a:xfrm>
            <a:off x="4936997" y="1485337"/>
            <a:ext cx="489205" cy="484632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Seta: para a Direita 20">
            <a:extLst>
              <a:ext uri="{FF2B5EF4-FFF2-40B4-BE49-F238E27FC236}">
                <a16:creationId xmlns="" xmlns:a16="http://schemas.microsoft.com/office/drawing/2014/main" id="{E3724D04-377D-438B-943F-69F5416952A6}"/>
              </a:ext>
            </a:extLst>
          </p:cNvPr>
          <p:cNvSpPr/>
          <p:nvPr/>
        </p:nvSpPr>
        <p:spPr>
          <a:xfrm>
            <a:off x="7739831" y="1517923"/>
            <a:ext cx="489205" cy="484632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Seta: para a Direita 21">
            <a:extLst>
              <a:ext uri="{FF2B5EF4-FFF2-40B4-BE49-F238E27FC236}">
                <a16:creationId xmlns="" xmlns:a16="http://schemas.microsoft.com/office/drawing/2014/main" id="{32667566-7635-40B3-A6CB-C52B5CEB16B5}"/>
              </a:ext>
            </a:extLst>
          </p:cNvPr>
          <p:cNvSpPr/>
          <p:nvPr/>
        </p:nvSpPr>
        <p:spPr>
          <a:xfrm rot="2010675">
            <a:off x="5818415" y="2037390"/>
            <a:ext cx="377391" cy="288500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Seta: para a Direita 22">
            <a:extLst>
              <a:ext uri="{FF2B5EF4-FFF2-40B4-BE49-F238E27FC236}">
                <a16:creationId xmlns="" xmlns:a16="http://schemas.microsoft.com/office/drawing/2014/main" id="{A8DC8148-F2C9-4B69-A656-E272973FCAD0}"/>
              </a:ext>
            </a:extLst>
          </p:cNvPr>
          <p:cNvSpPr/>
          <p:nvPr/>
        </p:nvSpPr>
        <p:spPr>
          <a:xfrm rot="5400000">
            <a:off x="9334993" y="2156625"/>
            <a:ext cx="572566" cy="484632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olagem: Horizontal 18">
            <a:extLst>
              <a:ext uri="{FF2B5EF4-FFF2-40B4-BE49-F238E27FC236}">
                <a16:creationId xmlns="" xmlns:a16="http://schemas.microsoft.com/office/drawing/2014/main" id="{ACECF967-C463-4834-94F4-3D258B3B5609}"/>
              </a:ext>
            </a:extLst>
          </p:cNvPr>
          <p:cNvSpPr/>
          <p:nvPr/>
        </p:nvSpPr>
        <p:spPr>
          <a:xfrm>
            <a:off x="8342863" y="4239306"/>
            <a:ext cx="3225682" cy="2064027"/>
          </a:xfrm>
          <a:prstGeom prst="horizontalScrol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Ente = Aparência</a:t>
            </a:r>
          </a:p>
          <a:p>
            <a:pPr algn="ctr"/>
            <a:r>
              <a:rPr lang="pt-BR" sz="2400" dirty="0"/>
              <a:t>Ser = Essência</a:t>
            </a:r>
          </a:p>
          <a:p>
            <a:pPr algn="ctr"/>
            <a:endParaRPr lang="pt-BR" dirty="0"/>
          </a:p>
        </p:txBody>
      </p:sp>
      <p:sp>
        <p:nvSpPr>
          <p:cNvPr id="15" name="Seta: para a Esquerda 14">
            <a:extLst>
              <a:ext uri="{FF2B5EF4-FFF2-40B4-BE49-F238E27FC236}">
                <a16:creationId xmlns="" xmlns:a16="http://schemas.microsoft.com/office/drawing/2014/main" id="{6D98BC6F-FEC0-A5FD-D731-8D913CCE08C3}"/>
              </a:ext>
            </a:extLst>
          </p:cNvPr>
          <p:cNvSpPr/>
          <p:nvPr/>
        </p:nvSpPr>
        <p:spPr>
          <a:xfrm rot="597656">
            <a:off x="4139561" y="4070475"/>
            <a:ext cx="4134804" cy="11523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Contidos na própria substância</a:t>
            </a:r>
          </a:p>
        </p:txBody>
      </p:sp>
    </p:spTree>
    <p:extLst>
      <p:ext uri="{BB962C8B-B14F-4D97-AF65-F5344CB8AC3E}">
        <p14:creationId xmlns:p14="http://schemas.microsoft.com/office/powerpoint/2010/main" val="366890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E730D54C-2E96-8132-2A51-4BDC00698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>
            <a:extLst>
              <a:ext uri="{FF2B5EF4-FFF2-40B4-BE49-F238E27FC236}">
                <a16:creationId xmlns="" xmlns:a16="http://schemas.microsoft.com/office/drawing/2014/main" id="{E0D15D6E-A30A-7020-BCDF-60B11AE07CF6}"/>
              </a:ext>
            </a:extLst>
          </p:cNvPr>
          <p:cNvGraphicFramePr/>
          <p:nvPr/>
        </p:nvGraphicFramePr>
        <p:xfrm>
          <a:off x="566269" y="1532965"/>
          <a:ext cx="6547224" cy="5017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D386E9D4-14E9-B228-A0FD-DD64EC4A74D7}"/>
              </a:ext>
            </a:extLst>
          </p:cNvPr>
          <p:cNvSpPr txBox="1">
            <a:spLocks/>
          </p:cNvSpPr>
          <p:nvPr/>
        </p:nvSpPr>
        <p:spPr bwMode="black">
          <a:xfrm>
            <a:off x="2031999" y="90637"/>
            <a:ext cx="8127999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sng" strike="noStrike" kern="1200" cap="all" spc="2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Metafísica</a:t>
            </a:r>
            <a:r>
              <a:rPr kumimoji="0" lang="pt-BR" sz="2800" b="0" i="0" u="none" strike="noStrike" kern="1200" cap="all" spc="2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r>
              <a:rPr kumimoji="0" lang="pt-BR" sz="2800" b="0" i="0" u="sng" strike="noStrike" kern="1200" cap="all" spc="2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e</a:t>
            </a:r>
            <a:r>
              <a:rPr kumimoji="0" lang="pt-BR" sz="2800" b="0" i="0" u="none" strike="noStrike" kern="1200" cap="all" spc="2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r>
              <a:rPr kumimoji="0" lang="pt-BR" sz="2800" b="0" i="0" u="sng" strike="noStrike" kern="1200" cap="all" spc="2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ontologia</a:t>
            </a:r>
            <a:r>
              <a:rPr kumimoji="0" lang="pt-BR" sz="2800" b="0" i="0" u="none" strike="noStrike" kern="1200" cap="all" spc="2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r>
              <a:rPr kumimoji="0" lang="pt-BR" sz="2800" b="0" i="0" u="sng" strike="noStrike" kern="1200" cap="all" spc="2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ARISTOTÉLICA</a:t>
            </a:r>
          </a:p>
        </p:txBody>
      </p:sp>
      <p:pic>
        <p:nvPicPr>
          <p:cNvPr id="2050" name="Picture 2" descr="SGAME">
            <a:extLst>
              <a:ext uri="{FF2B5EF4-FFF2-40B4-BE49-F238E27FC236}">
                <a16:creationId xmlns="" xmlns:a16="http://schemas.microsoft.com/office/drawing/2014/main" id="{BDEA8440-06D4-8090-746C-E43E952E5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676" y="3222717"/>
            <a:ext cx="3186804" cy="355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lão de Fala: Oval 1">
            <a:extLst>
              <a:ext uri="{FF2B5EF4-FFF2-40B4-BE49-F238E27FC236}">
                <a16:creationId xmlns="" xmlns:a16="http://schemas.microsoft.com/office/drawing/2014/main" id="{81236EBD-5948-8C0E-5113-7FFAE3122E10}"/>
              </a:ext>
            </a:extLst>
          </p:cNvPr>
          <p:cNvSpPr/>
          <p:nvPr/>
        </p:nvSpPr>
        <p:spPr>
          <a:xfrm>
            <a:off x="9103659" y="1532964"/>
            <a:ext cx="2635623" cy="1290917"/>
          </a:xfrm>
          <a:prstGeom prst="wedgeEllipseCallout">
            <a:avLst>
              <a:gd name="adj1" fmla="val -18792"/>
              <a:gd name="adj2" fmla="val 6041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As 4 causas dos Entes.</a:t>
            </a:r>
          </a:p>
        </p:txBody>
      </p:sp>
    </p:spTree>
    <p:extLst>
      <p:ext uri="{BB962C8B-B14F-4D97-AF65-F5344CB8AC3E}">
        <p14:creationId xmlns:p14="http://schemas.microsoft.com/office/powerpoint/2010/main" val="24557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1812CBCF-5ACD-4D93-885C-74A55244A0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1999" cy="6745357"/>
          </a:xfrm>
        </p:spPr>
        <p:txBody>
          <a:bodyPr>
            <a:normAutofit fontScale="92500"/>
          </a:bodyPr>
          <a:lstStyle/>
          <a:p>
            <a:pPr marL="0" indent="0">
              <a:buNone/>
              <a:tabLst>
                <a:tab pos="2700020" algn="ctr"/>
                <a:tab pos="5400040" algn="r"/>
                <a:tab pos="449580" algn="l"/>
              </a:tabLst>
            </a:pPr>
            <a:r>
              <a:rPr lang="pt-BR" dirty="0">
                <a:solidFill>
                  <a:srgbClr val="FFC000"/>
                </a:solidFill>
              </a:rPr>
              <a:t>(UNIOESTE) </a:t>
            </a:r>
            <a:r>
              <a:rPr lang="pt-BR" dirty="0"/>
              <a:t>[...] após ter distinguido em quantos sentidos se diz cada um [destes objetos], deve-se mostrar, em relação ao primeiro, como em cada predicação [o objeto] se diz em relação àquele. </a:t>
            </a:r>
          </a:p>
          <a:p>
            <a:pPr marL="0" indent="0" algn="r">
              <a:buNone/>
              <a:tabLst>
                <a:tab pos="2700020" algn="ctr"/>
                <a:tab pos="5400040" algn="r"/>
                <a:tab pos="449580" algn="l"/>
              </a:tabLst>
            </a:pPr>
            <a:r>
              <a:rPr lang="pt-BR" dirty="0"/>
              <a:t>Aristóteles, Metafísica. Tradução de Marcelo </a:t>
            </a:r>
            <a:r>
              <a:rPr lang="pt-BR" dirty="0" err="1"/>
              <a:t>Perine</a:t>
            </a:r>
            <a:r>
              <a:rPr lang="pt-BR" dirty="0"/>
              <a:t>. São Paulo: Edições Loyola, 2002. </a:t>
            </a:r>
          </a:p>
          <a:p>
            <a:pPr marL="0" indent="0">
              <a:buNone/>
              <a:tabLst>
                <a:tab pos="2700020" algn="ctr"/>
                <a:tab pos="5400040" algn="r"/>
                <a:tab pos="449580" algn="l"/>
              </a:tabLst>
            </a:pPr>
            <a:r>
              <a:rPr lang="pt-BR" dirty="0"/>
              <a:t> </a:t>
            </a:r>
          </a:p>
          <a:p>
            <a:pPr marL="0" indent="0">
              <a:buNone/>
              <a:tabLst>
                <a:tab pos="2700020" algn="ctr"/>
                <a:tab pos="5400040" algn="r"/>
                <a:tab pos="449580" algn="l"/>
              </a:tabLst>
            </a:pPr>
            <a:r>
              <a:rPr lang="pt-BR" dirty="0"/>
              <a:t>De acordo com a ontologia aristotélica,  </a:t>
            </a:r>
          </a:p>
          <a:p>
            <a:pPr marL="0" indent="0">
              <a:buNone/>
              <a:tabLst>
                <a:tab pos="2700020" algn="ctr"/>
                <a:tab pos="5400040" algn="r"/>
                <a:tab pos="449580" algn="l"/>
              </a:tabLst>
            </a:pPr>
            <a:endParaRPr lang="pt-BR" dirty="0"/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a) a metafísica é “filosofia primeira” porque é ciência do particular, do que não é nem princípio, nem causa de nada.   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b) o primeiro entre os modos de ser, ontologicamente, é o “por acidente”, isto é, diz respeito ao que não é essencial.   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c) a substância é princípio e causa de todas as categorias, ou seja, do ser enquanto ser.   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d) a substância é princípio metafísico, tal como exposto por Platão em sua doutrina.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e) A relação próxima com o mundo das ideias se torna evidente assim como em </a:t>
            </a:r>
            <a:r>
              <a:rPr lang="pt-BR" dirty="0" err="1"/>
              <a:t>platão</a:t>
            </a:r>
            <a:r>
              <a:rPr lang="pt-BR" dirty="0"/>
              <a:t>.   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9403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1812CBCF-5ACD-4D93-885C-74A55244A0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1999" cy="6745357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"O filósofo natural e o dialético darão definições diferentes para cada uma dessas afecções. Por exemplo, no caso da pergunta "O que é a raiva?", o dialético dirá que se trata de um desejo de vingança, ou algo deste tipo; o filósofo natural dirá que se trata de um aquecimento do sangue ou de fluidos quentes do coração. Um explica segundo a matéria, o outro, segundo a forma e a definição. A definição é o "o que é" da coisa, mas, para existir, esta precisa da matéria."</a:t>
            </a:r>
          </a:p>
          <a:p>
            <a:pPr marL="0" indent="0" algn="r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Aristóteles. </a:t>
            </a:r>
            <a:r>
              <a:rPr lang="pt-BR" sz="1800" i="1" dirty="0">
                <a:effectLst/>
                <a:latin typeface="Arial" panose="020B0604020202020204" pitchFamily="34" charset="0"/>
                <a:ea typeface="CIDFont+F2"/>
              </a:rPr>
              <a:t>Sobre a alma</a:t>
            </a:r>
            <a:r>
              <a:rPr lang="pt-BR" sz="1800" dirty="0">
                <a:effectLst/>
                <a:latin typeface="Arial" panose="020B0604020202020204" pitchFamily="34" charset="0"/>
                <a:ea typeface="CIDFont+F2"/>
              </a:rPr>
              <a:t>, 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I,1 403a 25-32. Lisboa: Imprensa Nacional-Casa da Moeda, 2010.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Considerando-se o trecho acima, extraído da obra Sobre a Alma, de Aristóteles (384-322 a.C.), assinale a alternativa que nomeia corretamente a doutrina aristotélica em questão.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a) Teoria das categorias.  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b) Teoria do ato-potência.  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c) Teoria das causas.  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d) Teoria do </a:t>
            </a: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eudaimonismo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e) Teoria da iluminação  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3280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1812CBCF-5ACD-4D93-885C-74A55244A0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1999" cy="6745357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Leia o texto a seguir.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É pois manifesto que a ciência a adquirir é a das causas primeiras (pois dizemos que conhecemos cada coisa somente quando julgamos conhecer a sua primeira causa); ora, causa diz-se em quatro sentidos: no primeiro, entendemos por causa a substância e a essência (o “porquê” reconduz-se pois à noção última, e o primeiro “porquê” é causa e princípio); a segunda causa é a matéria e o sujeito; a terceira é a de onde vem o início do movimento; a quarta causa, que se opõe à precedente, é o “fim para que” e o bem (porque este é, com efeito, o fim de toda a geração e movimento).</a:t>
            </a: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Adaptado de: ARISTÓTELES. </a:t>
            </a:r>
            <a:r>
              <a:rPr lang="pt-BR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Metafísica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Trad. De Vincenzo </a:t>
            </a: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Cocco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São Paulo: Abril S. A. Cultural, 1984. p.16. (Coleção Os Pensadores.)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Com base no texto e nos conhecimentos sobre o tema, assinale a alternativa que indica, corretamente, a ordem em que Aristóteles apresentou as causas primeiras.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a) Causa final, causa eficiente, causa material e causa formal.  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b) Causa formal, causa material, causa final e causa eficiente.  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c) Causa formal, causa material, causa eficiente e causa final.  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d) Causa material, causa formal, causa eficiente e causa final.  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e) Causa material, causa formal, causa final e causa eficiente.  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17362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1812CBCF-5ACD-4D93-885C-74A55244A0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1999" cy="6858000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Em primeiro lugar, é claro que, com a expressão “ser segundo a potência e o ato”, indicam-se dois modos de ser muito diferentes e, em certo sentido, opostos. Aristóteles, de fato, chama o ser da potência até mesmo de não-ser, no sentido de que, com relação ao ser-em-ato, o ser-em-potência é não-ser-em-ato.</a:t>
            </a:r>
          </a:p>
          <a:p>
            <a:pPr marL="0" indent="0" algn="r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REALE, Giovanni. História da Filosofia Antiga. Vol. II. Trad. de Henrique Cláudio de Lima Vaz e Marcelo </a:t>
            </a:r>
            <a:r>
              <a:rPr lang="pt-BR" dirty="0" err="1"/>
              <a:t>Perine</a:t>
            </a:r>
            <a:r>
              <a:rPr lang="pt-BR" dirty="0"/>
              <a:t>. São Paulo: Loyola, 1994, p. 349.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 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A partir da leitura do trecho acima e em conformidade com a Teoria do Ato e Potência de Aristóteles, assinale a alternativa correta.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a) Para Aristóteles, ser-em-ato é o ser em sua capacidade de se transformar em algo diferente dele mesmo, como, por exemplo, o mármore (ser-em-ato) em relação à estátua (ser-em-potência).  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b) Segundo Aristóteles, a teoria do ato e potência explica o movimento percebido no mundo sensível. Tudo o que possui matéria possui potencialidade (capacidade de assumir ou receber uma forma diferente de si), que tende a se atualizar (assumindo ou recebendo aquela forma).  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c) Para Aristóteles, a bem da verdade, existe apenas o ser-em-ato. Isto ocorre porque o movimento verificado no mundo material é apenas ilusório, e o que existe é sempre imutável e imóvel.   </a:t>
            </a:r>
          </a:p>
          <a:p>
            <a:pPr marL="0" indent="0">
              <a:buNone/>
            </a:pPr>
            <a:r>
              <a:rPr lang="pt-BR" dirty="0"/>
              <a:t>d) Segundo Aristóteles, o ato é próprio do mundo sensível (das coisas materiais) e a potência se encontra tão-somente no mundo inteligível, apreendido apenas com o intelecto. </a:t>
            </a:r>
          </a:p>
          <a:p>
            <a:pPr marL="0" indent="0">
              <a:buNone/>
            </a:pPr>
            <a:r>
              <a:rPr lang="pt-BR" dirty="0"/>
              <a:t>e) Para Aristóteles o ser é e o não ser se torna após a atualização constante em seu interior, este que é reflexo projetado do mundo inteligível. </a:t>
            </a:r>
          </a:p>
        </p:txBody>
      </p:sp>
    </p:spTree>
    <p:extLst>
      <p:ext uri="{BB962C8B-B14F-4D97-AF65-F5344CB8AC3E}">
        <p14:creationId xmlns:p14="http://schemas.microsoft.com/office/powerpoint/2010/main" val="988474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6A6E003-8B9F-48DE-AC80-A6931A43D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="" xmlns:a16="http://schemas.microsoft.com/office/drawing/2014/main" id="{09CC0AB5-D786-41FB-ADC9-9FFDC59691C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861252" y="1194252"/>
            <a:ext cx="4469495" cy="4469495"/>
          </a:xfrm>
        </p:spPr>
      </p:pic>
    </p:spTree>
    <p:extLst>
      <p:ext uri="{BB962C8B-B14F-4D97-AF65-F5344CB8AC3E}">
        <p14:creationId xmlns:p14="http://schemas.microsoft.com/office/powerpoint/2010/main" val="1157469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6A6E003-8B9F-48DE-AC80-A6931A43D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01685"/>
            <a:ext cx="10364451" cy="1117516"/>
          </a:xfrm>
        </p:spPr>
        <p:txBody>
          <a:bodyPr>
            <a:normAutofit/>
          </a:bodyPr>
          <a:lstStyle/>
          <a:p>
            <a:r>
              <a:rPr lang="pt-BR" sz="6000" u="sng" dirty="0">
                <a:solidFill>
                  <a:schemeClr val="accent6"/>
                </a:solidFill>
                <a:latin typeface="Algerian" panose="04020705040A02060702" pitchFamily="82" charset="0"/>
              </a:rPr>
              <a:t>COSMOLOGIA</a:t>
            </a:r>
            <a:r>
              <a:rPr lang="pt-BR" sz="6000" dirty="0">
                <a:solidFill>
                  <a:schemeClr val="accent6"/>
                </a:solidFill>
                <a:latin typeface="Algerian" panose="04020705040A02060702" pitchFamily="82" charset="0"/>
              </a:rPr>
              <a:t> </a:t>
            </a:r>
            <a:r>
              <a:rPr lang="pt-BR" sz="6000" u="sng" dirty="0">
                <a:solidFill>
                  <a:schemeClr val="accent6"/>
                </a:solidFill>
                <a:latin typeface="Algerian" panose="04020705040A02060702" pitchFamily="82" charset="0"/>
              </a:rPr>
              <a:t>ARISTOTÉLICA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5BC64EFC-ED5A-43A3-BAF1-54A3D6AA7E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8296" y="1391478"/>
            <a:ext cx="11622156" cy="5234609"/>
          </a:xfrm>
        </p:spPr>
        <p:txBody>
          <a:bodyPr>
            <a:normAutofit lnSpcReduction="10000"/>
          </a:bodyPr>
          <a:lstStyle/>
          <a:p>
            <a:r>
              <a:rPr lang="pt-BR" sz="2800" b="1" dirty="0">
                <a:solidFill>
                  <a:srgbClr val="00B0F0"/>
                </a:solidFill>
              </a:rPr>
              <a:t>Mundo sublunar:</a:t>
            </a:r>
          </a:p>
          <a:p>
            <a:pPr lvl="1"/>
            <a:r>
              <a:rPr lang="pt-BR" sz="2400" dirty="0"/>
              <a:t>Matéria desforme;</a:t>
            </a:r>
          </a:p>
          <a:p>
            <a:pPr lvl="1"/>
            <a:r>
              <a:rPr lang="pt-BR" sz="2400" dirty="0"/>
              <a:t>Composto pelos quatro elementos </a:t>
            </a:r>
            <a:r>
              <a:rPr lang="pt-BR" sz="2400" dirty="0">
                <a:solidFill>
                  <a:srgbClr val="FFC000"/>
                </a:solidFill>
              </a:rPr>
              <a:t>(fogo, água, terra e ar)</a:t>
            </a:r>
            <a:r>
              <a:rPr lang="pt-BR" sz="2400" dirty="0"/>
              <a:t>;</a:t>
            </a:r>
          </a:p>
          <a:p>
            <a:r>
              <a:rPr lang="pt-BR" sz="2800" b="1" dirty="0">
                <a:solidFill>
                  <a:srgbClr val="00B0F0"/>
                </a:solidFill>
              </a:rPr>
              <a:t>Mundo supralunar:</a:t>
            </a:r>
          </a:p>
          <a:p>
            <a:pPr lvl="1"/>
            <a:r>
              <a:rPr lang="pt-BR" sz="2400" dirty="0"/>
              <a:t>Esferas perfeitas;</a:t>
            </a:r>
          </a:p>
          <a:p>
            <a:pPr lvl="1"/>
            <a:r>
              <a:rPr lang="pt-BR" sz="2400" dirty="0"/>
              <a:t>Movimentos circulares;</a:t>
            </a:r>
          </a:p>
          <a:p>
            <a:pPr lvl="1"/>
            <a:r>
              <a:rPr lang="pt-BR" sz="2400" dirty="0"/>
              <a:t>Composto por éter;</a:t>
            </a:r>
          </a:p>
          <a:p>
            <a:r>
              <a:rPr lang="pt-BR" sz="2800" b="1" dirty="0">
                <a:solidFill>
                  <a:srgbClr val="00B0F0"/>
                </a:solidFill>
              </a:rPr>
              <a:t>O “deus” de Aristóteles:</a:t>
            </a:r>
          </a:p>
          <a:p>
            <a:pPr lvl="1"/>
            <a:r>
              <a:rPr lang="pt-BR" sz="2400" dirty="0"/>
              <a:t>O primeiro motor imóvel;</a:t>
            </a:r>
          </a:p>
          <a:p>
            <a:pPr lvl="1"/>
            <a:r>
              <a:rPr lang="pt-BR" sz="2400" dirty="0"/>
              <a:t>Ato puro, necessário e causa primeira;</a:t>
            </a:r>
            <a:endParaRPr lang="pt-BR" dirty="0"/>
          </a:p>
        </p:txBody>
      </p:sp>
      <p:pic>
        <p:nvPicPr>
          <p:cNvPr id="1026" name="Picture 2" descr="Galileu, filosofia e ciência – Parte Ia | Filosofia e Filosofias no  Renascimento">
            <a:extLst>
              <a:ext uri="{FF2B5EF4-FFF2-40B4-BE49-F238E27FC236}">
                <a16:creationId xmlns="" xmlns:a16="http://schemas.microsoft.com/office/drawing/2014/main" id="{E2E6E16C-91D0-4726-989A-93456642D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481" y="2939207"/>
            <a:ext cx="4168223" cy="368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558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6A6E003-8B9F-48DE-AC80-A6931A43D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="" xmlns:a16="http://schemas.microsoft.com/office/drawing/2014/main" id="{09CC0AB5-D786-41FB-ADC9-9FFDC59691C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861252" y="1194252"/>
            <a:ext cx="4469495" cy="4469495"/>
          </a:xfrm>
        </p:spPr>
      </p:pic>
    </p:spTree>
    <p:extLst>
      <p:ext uri="{BB962C8B-B14F-4D97-AF65-F5344CB8AC3E}">
        <p14:creationId xmlns:p14="http://schemas.microsoft.com/office/powerpoint/2010/main" val="659885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6A6E003-8B9F-48DE-AC80-A6931A43D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14937"/>
            <a:ext cx="10364451" cy="1130767"/>
          </a:xfrm>
        </p:spPr>
        <p:txBody>
          <a:bodyPr>
            <a:normAutofit/>
          </a:bodyPr>
          <a:lstStyle/>
          <a:p>
            <a:r>
              <a:rPr lang="pt-BR" sz="6600" u="sng" dirty="0">
                <a:solidFill>
                  <a:schemeClr val="accent6"/>
                </a:solidFill>
                <a:latin typeface="Algerian" panose="04020705040A02060702" pitchFamily="82" charset="0"/>
              </a:rPr>
              <a:t>A</a:t>
            </a:r>
            <a:r>
              <a:rPr lang="pt-BR" sz="6600" dirty="0">
                <a:solidFill>
                  <a:schemeClr val="accent6"/>
                </a:solidFill>
                <a:latin typeface="Algerian" panose="04020705040A02060702" pitchFamily="82" charset="0"/>
              </a:rPr>
              <a:t> </a:t>
            </a:r>
            <a:r>
              <a:rPr lang="pt-BR" sz="6600" u="sng" dirty="0">
                <a:solidFill>
                  <a:schemeClr val="accent6"/>
                </a:solidFill>
                <a:latin typeface="Algerian" panose="04020705040A02060702" pitchFamily="82" charset="0"/>
              </a:rPr>
              <a:t>lógica</a:t>
            </a:r>
            <a:r>
              <a:rPr lang="pt-BR" sz="6600" dirty="0">
                <a:solidFill>
                  <a:schemeClr val="accent6"/>
                </a:solidFill>
                <a:latin typeface="Algerian" panose="04020705040A02060702" pitchFamily="82" charset="0"/>
              </a:rPr>
              <a:t> </a:t>
            </a:r>
            <a:r>
              <a:rPr lang="pt-BR" sz="6600" u="sng" dirty="0">
                <a:solidFill>
                  <a:schemeClr val="accent6"/>
                </a:solidFill>
                <a:latin typeface="Algerian" panose="04020705040A02060702" pitchFamily="82" charset="0"/>
              </a:rPr>
              <a:t>aristotélica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076B3028-C33D-4A09-80B5-CEC2B4CBEFC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8296" y="1245704"/>
            <a:ext cx="11635408" cy="5340626"/>
          </a:xfrm>
        </p:spPr>
        <p:txBody>
          <a:bodyPr>
            <a:normAutofit lnSpcReduction="10000"/>
          </a:bodyPr>
          <a:lstStyle/>
          <a:p>
            <a:r>
              <a:rPr lang="pt-BR" sz="2600" b="1" dirty="0">
                <a:solidFill>
                  <a:srgbClr val="00B0F0"/>
                </a:solidFill>
              </a:rPr>
              <a:t>Definição:</a:t>
            </a:r>
          </a:p>
          <a:p>
            <a:pPr lvl="1"/>
            <a:r>
              <a:rPr lang="pt-BR" sz="2200" dirty="0"/>
              <a:t>Busca estudar a relação entro o pensamento e a verdade;</a:t>
            </a:r>
          </a:p>
          <a:p>
            <a:pPr lvl="1"/>
            <a:r>
              <a:rPr lang="pt-BR" sz="2200" dirty="0"/>
              <a:t>ferramenta para analisar se os argumentos utilizados nas premissas levam a uma conclusão coerente;</a:t>
            </a:r>
          </a:p>
          <a:p>
            <a:r>
              <a:rPr lang="pt-BR" sz="2600" b="1" dirty="0">
                <a:solidFill>
                  <a:srgbClr val="00B0F0"/>
                </a:solidFill>
              </a:rPr>
              <a:t>Silogismo:</a:t>
            </a:r>
          </a:p>
          <a:p>
            <a:pPr lvl="1"/>
            <a:r>
              <a:rPr lang="pt-BR" sz="2200" dirty="0"/>
              <a:t>modelo de raciocínio baseado na ideia da dedução, composto por duas premissas que geram uma conclusão;</a:t>
            </a:r>
          </a:p>
          <a:p>
            <a:r>
              <a:rPr lang="pt-BR" sz="2600" b="1" dirty="0">
                <a:solidFill>
                  <a:srgbClr val="00B0F0"/>
                </a:solidFill>
              </a:rPr>
              <a:t>EXEMPLOS:</a:t>
            </a:r>
          </a:p>
          <a:p>
            <a:pPr lvl="1"/>
            <a:r>
              <a:rPr lang="pt-BR" sz="2200" dirty="0"/>
              <a:t>Todos os homens são mortais.</a:t>
            </a:r>
            <a:br>
              <a:rPr lang="pt-BR" sz="2200" dirty="0"/>
            </a:br>
            <a:r>
              <a:rPr lang="pt-BR" sz="2200" dirty="0"/>
              <a:t>Sócrates é homem,</a:t>
            </a:r>
            <a:br>
              <a:rPr lang="pt-BR" sz="2200" dirty="0"/>
            </a:br>
            <a:r>
              <a:rPr lang="pt-BR" sz="2200" dirty="0"/>
              <a:t>Logo,</a:t>
            </a:r>
            <a:br>
              <a:rPr lang="pt-BR" sz="2200" dirty="0"/>
            </a:br>
            <a:r>
              <a:rPr lang="pt-BR" sz="2200" dirty="0"/>
              <a:t>Sócrates é mortal.</a:t>
            </a:r>
          </a:p>
          <a:p>
            <a:endParaRPr lang="pt-BR" dirty="0"/>
          </a:p>
        </p:txBody>
      </p:sp>
      <p:pic>
        <p:nvPicPr>
          <p:cNvPr id="1026" name="Picture 2" descr="Dedução e Indução - é importante utilizar corretamente!">
            <a:extLst>
              <a:ext uri="{FF2B5EF4-FFF2-40B4-BE49-F238E27FC236}">
                <a16:creationId xmlns="" xmlns:a16="http://schemas.microsoft.com/office/drawing/2014/main" id="{D6422999-FECA-D996-9356-2964BD8D0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132" y="4240696"/>
            <a:ext cx="3078757" cy="222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793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D7E5BBB7-D00F-4C29-9980-0A53E354C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Picture 4" descr="Resultado de imagem para alegoria da carverna gif">
            <a:extLst>
              <a:ext uri="{FF2B5EF4-FFF2-40B4-BE49-F238E27FC236}">
                <a16:creationId xmlns="" xmlns:a16="http://schemas.microsoft.com/office/drawing/2014/main" id="{6D0E565F-9759-4CC0-B1E8-E3FC8CECAE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9825"/>
            <a:ext cx="12192000" cy="317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spaço Reservado para Conteúdo 2">
            <a:extLst>
              <a:ext uri="{FF2B5EF4-FFF2-40B4-BE49-F238E27FC236}">
                <a16:creationId xmlns="" xmlns:a16="http://schemas.microsoft.com/office/drawing/2014/main" id="{35F310EA-CA5E-43B1-9931-851B85668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900" y="-13252"/>
            <a:ext cx="4182137" cy="2734909"/>
          </a:xfrm>
          <a:prstGeom prst="rect">
            <a:avLst/>
          </a:prstGeom>
        </p:spPr>
      </p:pic>
      <p:pic>
        <p:nvPicPr>
          <p:cNvPr id="2050" name="Picture 2" descr="Platão – Arístocles. | Filosofia Caseira de Anderson Yankee">
            <a:extLst>
              <a:ext uri="{FF2B5EF4-FFF2-40B4-BE49-F238E27FC236}">
                <a16:creationId xmlns="" xmlns:a16="http://schemas.microsoft.com/office/drawing/2014/main" id="{5251DCFC-AA98-45F8-8732-EA53613D8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864" y="22566"/>
            <a:ext cx="2207066" cy="317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74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77445CA-EBEB-4A6F-A1D8-724A2017F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DCBE0AC6-8889-4AF8-A84F-FB264E4404D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LÓGICA FORMAL PROF. GABRIEL D'AVILA. - ppt carregar">
            <a:extLst>
              <a:ext uri="{FF2B5EF4-FFF2-40B4-BE49-F238E27FC236}">
                <a16:creationId xmlns="" xmlns:a16="http://schemas.microsoft.com/office/drawing/2014/main" id="{53B3403D-0905-4114-9BA8-EE627A182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728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1812CBCF-5ACD-4D93-885C-74A55244A0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1999" cy="6858000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(UEL)  O silogismo determina um argumento, formado por três proposições que estão interligadas. Na filosofia, o silogismo é uma doutrina pertencente à lógica aristotélica e que organiza a forma de pensar. Aristóteles (384 a.C.–322 a.C.) utilizou esse método nos estudos da argumentação lógica. 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Vejamos exemplo de um silogismo.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 - Todo brasileiro é sul-americano.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- Todo nordestino é brasileiro.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- Logo, todo nordestino é sul-americano. 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https://www.todamateria.com.br/silogismo 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Como é classificado esse tipo de silogismo?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a) Indução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b) Dedução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c) Conjunção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d) Disjunção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e) </a:t>
            </a:r>
            <a:r>
              <a:rPr lang="pt-BR" dirty="0" err="1"/>
              <a:t>Bicondicional</a:t>
            </a:r>
            <a:r>
              <a:rPr lang="pt-BR" dirty="0"/>
              <a:t>   </a:t>
            </a: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624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1812CBCF-5ACD-4D93-885C-74A55244A0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1999" cy="685800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pt-BR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Ufsm</a:t>
            </a:r>
            <a:r>
              <a:rPr lang="pt-BR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  Há diversos indícios empíricos da evolução das espécies. Alguns desses indícios são conhecidos desde Darwin, tais como o registro fóssil, as variações entre indivíduos de uma mesma espécie e a distribuição geográfica das espécies. Outros indícios provêm de estudos mais recentes, notadamente em genética. O conjunto desses indícios torna a teoria da evolução mais provavelmente verdadeira que qualquer outra hipótese alternativa. Essa inferência, em que se parte de indícios empíricos e se conclui com teorias ou enunciados gerais, é comumente chamada de inferência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a) lógica.  </a:t>
            </a:r>
            <a:r>
              <a:rPr lang="pt-BR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2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b) dedutiva.  </a:t>
            </a:r>
            <a:r>
              <a:rPr lang="pt-BR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2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c) analógica.  </a:t>
            </a:r>
            <a:r>
              <a:rPr lang="pt-BR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2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d) indutiva.  </a:t>
            </a:r>
            <a:r>
              <a:rPr lang="pt-BR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2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e) biológica.  </a:t>
            </a:r>
            <a:r>
              <a:rPr lang="pt-BR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2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728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1812CBCF-5ACD-4D93-885C-74A55244A0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1999" cy="685800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(</a:t>
            </a:r>
            <a:r>
              <a:rPr lang="pt-BR" sz="2400" dirty="0" err="1"/>
              <a:t>Ufpr</a:t>
            </a:r>
            <a:r>
              <a:rPr lang="pt-BR" sz="2400" dirty="0"/>
              <a:t>)  Considere as três premissas abaixo:  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1. Devemos proibir legalmente apenas o que é moralmente incorreto.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2. Os filhos mentirem para os pais é moralmente incorreto.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3. Todavia, os filhos mentirem para os pais não deve ser legalmente proibido.  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A partir dessas premissas, é correto inferir que: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a) Não é verdade que devemos proibir legalmente apenas o que é moralmente incorreto. 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b) Os filhos mentirem para os pais não é moralmente incorreto. 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c) Tudo o que é moralmente incorreto é ilegal. 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d) Nem tudo que é moralmente incorreto deve ser legalmente proibido. 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e) Deveria ser proibido que os filhos mentissem para os pais. 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305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6A6E003-8B9F-48DE-AC80-A6931A43D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="" xmlns:a16="http://schemas.microsoft.com/office/drawing/2014/main" id="{09CC0AB5-D786-41FB-ADC9-9FFDC59691C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861252" y="1194252"/>
            <a:ext cx="4469495" cy="4469495"/>
          </a:xfrm>
        </p:spPr>
      </p:pic>
    </p:spTree>
    <p:extLst>
      <p:ext uri="{BB962C8B-B14F-4D97-AF65-F5344CB8AC3E}">
        <p14:creationId xmlns:p14="http://schemas.microsoft.com/office/powerpoint/2010/main" val="1226393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="" xmlns:a16="http://schemas.microsoft.com/office/drawing/2014/main" id="{ED6ED7EE-7C39-418A-AD79-FF87952A9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687" y="618517"/>
            <a:ext cx="9978887" cy="1596177"/>
          </a:xfrm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pt-BR" sz="4800" u="sng" dirty="0">
                <a:latin typeface="Algerian" panose="04020705040A02060702" pitchFamily="82" charset="0"/>
              </a:rPr>
              <a:t>Aristóteles</a:t>
            </a:r>
            <a:r>
              <a:rPr lang="pt-BR" sz="4800" dirty="0">
                <a:latin typeface="Algerian" panose="04020705040A02060702" pitchFamily="82" charset="0"/>
              </a:rPr>
              <a:t>: </a:t>
            </a:r>
            <a:r>
              <a:rPr lang="pt-BR" sz="4800" u="sng" dirty="0">
                <a:latin typeface="Algerian" panose="04020705040A02060702" pitchFamily="82" charset="0"/>
              </a:rPr>
              <a:t>ética</a:t>
            </a:r>
            <a:r>
              <a:rPr lang="pt-BR" sz="4800" dirty="0">
                <a:latin typeface="Algerian" panose="04020705040A02060702" pitchFamily="82" charset="0"/>
              </a:rPr>
              <a:t> </a:t>
            </a:r>
            <a:r>
              <a:rPr lang="pt-BR" sz="4800" u="sng" dirty="0">
                <a:latin typeface="Algerian" panose="04020705040A02060702" pitchFamily="82" charset="0"/>
              </a:rPr>
              <a:t>e</a:t>
            </a:r>
            <a:r>
              <a:rPr lang="pt-BR" sz="4800" dirty="0">
                <a:latin typeface="Algerian" panose="04020705040A02060702" pitchFamily="82" charset="0"/>
              </a:rPr>
              <a:t> </a:t>
            </a:r>
            <a:r>
              <a:rPr lang="pt-BR" sz="4800" u="sng" dirty="0">
                <a:latin typeface="Algerian" panose="04020705040A02060702" pitchFamily="82" charset="0"/>
              </a:rPr>
              <a:t>política</a:t>
            </a:r>
          </a:p>
        </p:txBody>
      </p:sp>
      <p:sp>
        <p:nvSpPr>
          <p:cNvPr id="10" name="Espaço Reservado para Conteúdo 9">
            <a:extLst>
              <a:ext uri="{FF2B5EF4-FFF2-40B4-BE49-F238E27FC236}">
                <a16:creationId xmlns="" xmlns:a16="http://schemas.microsoft.com/office/drawing/2014/main" id="{5BD198A0-F46F-482C-9857-4559AADB77C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pt-BR" cap="none" dirty="0"/>
          </a:p>
        </p:txBody>
      </p:sp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D0EC5B57-B872-439D-9853-A53182BA7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224" y="2364153"/>
            <a:ext cx="5882007" cy="342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81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8FA0DA3-AB2E-4432-87DE-D115289B7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948" y="618517"/>
            <a:ext cx="9925878" cy="1596177"/>
          </a:xfrm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pt-BR" sz="6000" u="sng" dirty="0">
                <a:latin typeface="Algerian" panose="04020705040A02060702" pitchFamily="82" charset="0"/>
              </a:rPr>
              <a:t>ARISTÓTELES</a:t>
            </a:r>
            <a:r>
              <a:rPr lang="pt-BR" sz="6000" dirty="0">
                <a:latin typeface="Algerian" panose="04020705040A02060702" pitchFamily="82" charset="0"/>
              </a:rPr>
              <a:t>: </a:t>
            </a:r>
            <a:r>
              <a:rPr lang="pt-BR" sz="6000" u="sng" dirty="0">
                <a:latin typeface="Algerian" panose="04020705040A02060702" pitchFamily="82" charset="0"/>
              </a:rPr>
              <a:t>POLÍTICA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="" xmlns:a16="http://schemas.microsoft.com/office/drawing/2014/main" id="{9EA2A928-7803-4DE0-8477-672698C1038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12036" y="2311329"/>
            <a:ext cx="5883964" cy="4417585"/>
          </a:xfr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45D334EE-7AF9-4506-857A-02BDF674A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096" y="3048001"/>
            <a:ext cx="4881944" cy="237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938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F998F9C-28B0-70F8-FDDA-D6AB7282C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7190"/>
            <a:ext cx="10364451" cy="999611"/>
          </a:xfrm>
        </p:spPr>
        <p:txBody>
          <a:bodyPr>
            <a:normAutofit/>
          </a:bodyPr>
          <a:lstStyle/>
          <a:p>
            <a:r>
              <a:rPr lang="pt-BR" sz="6600" dirty="0">
                <a:solidFill>
                  <a:schemeClr val="accent6"/>
                </a:solidFill>
                <a:latin typeface="Algerian" panose="04020705040A02060702" pitchFamily="82" charset="0"/>
              </a:rPr>
              <a:t>JUSTIÇA ARISTOTÉLICA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0CC8FD7E-04E4-A9BD-A55B-9E7D1C133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7321" y="2707196"/>
            <a:ext cx="4873474" cy="679994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pt-BR" dirty="0">
                <a:solidFill>
                  <a:srgbClr val="00B0F0"/>
                </a:solidFill>
              </a:rPr>
              <a:t>Justiça distributiva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="" xmlns:a16="http://schemas.microsoft.com/office/drawing/2014/main" id="{A7CBB27D-96F1-B67F-D8D6-5834E3A6FE5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1045" y="3641142"/>
            <a:ext cx="5106027" cy="3015152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pt-BR" dirty="0"/>
              <a:t>Geométrica </a:t>
            </a:r>
            <a:r>
              <a:rPr lang="pt-BR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dirty="0">
                <a:sym typeface="Wingdings" panose="05000000000000000000" pitchFamily="2" charset="2"/>
              </a:rPr>
              <a:t> Proporcional.</a:t>
            </a:r>
          </a:p>
          <a:p>
            <a:r>
              <a:rPr lang="pt-BR" dirty="0">
                <a:sym typeface="Wingdings" panose="05000000000000000000" pitchFamily="2" charset="2"/>
              </a:rPr>
              <a:t>Critérios de proporcionalidade.</a:t>
            </a:r>
          </a:p>
          <a:p>
            <a:r>
              <a:rPr lang="pt-BR" dirty="0">
                <a:sym typeface="Wingdings" panose="05000000000000000000" pitchFamily="2" charset="2"/>
              </a:rPr>
              <a:t>Pólis justa </a:t>
            </a:r>
            <a:r>
              <a:rPr lang="pt-BR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dirty="0">
                <a:sym typeface="Wingdings" panose="05000000000000000000" pitchFamily="2" charset="2"/>
              </a:rPr>
              <a:t> Distribuição desigual.</a:t>
            </a:r>
          </a:p>
          <a:p>
            <a:r>
              <a:rPr lang="pt-BR" dirty="0">
                <a:sym typeface="Wingdings" panose="05000000000000000000" pitchFamily="2" charset="2"/>
              </a:rPr>
              <a:t>+ aos virtuosos.</a:t>
            </a:r>
          </a:p>
          <a:p>
            <a:r>
              <a:rPr lang="pt-BR" dirty="0">
                <a:sym typeface="Wingdings" panose="05000000000000000000" pitchFamily="2" charset="2"/>
              </a:rPr>
              <a:t>- aos não virtuosos.</a:t>
            </a:r>
          </a:p>
          <a:p>
            <a:r>
              <a:rPr lang="pt-BR" dirty="0">
                <a:sym typeface="Wingdings" panose="05000000000000000000" pitchFamily="2" charset="2"/>
              </a:rPr>
              <a:t>Escravidão justificada.</a:t>
            </a:r>
          </a:p>
          <a:p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="" xmlns:a16="http://schemas.microsoft.com/office/drawing/2014/main" id="{1FDE2971-C2D2-A8A9-7D38-A5153AA44C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1207" y="2707196"/>
            <a:ext cx="4881804" cy="679994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pt-BR" dirty="0">
                <a:solidFill>
                  <a:srgbClr val="92D050"/>
                </a:solidFill>
              </a:rPr>
              <a:t>Justiça corretiva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="" xmlns:a16="http://schemas.microsoft.com/office/drawing/2014/main" id="{EB823909-8B69-7F44-7F3B-4D0C5E7D3AF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99408" y="3641142"/>
            <a:ext cx="5105401" cy="3015152"/>
          </a:xfrm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pt-BR" dirty="0"/>
              <a:t>Aritmética </a:t>
            </a:r>
            <a:r>
              <a:rPr lang="pt-BR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dirty="0">
                <a:sym typeface="Wingdings" panose="05000000000000000000" pitchFamily="2" charset="2"/>
              </a:rPr>
              <a:t> Igualdade.</a:t>
            </a:r>
          </a:p>
          <a:p>
            <a:r>
              <a:rPr lang="pt-BR" dirty="0">
                <a:sym typeface="Wingdings" panose="05000000000000000000" pitchFamily="2" charset="2"/>
              </a:rPr>
              <a:t>Corrigir desigualdades.</a:t>
            </a:r>
          </a:p>
          <a:p>
            <a:r>
              <a:rPr lang="pt-BR" dirty="0">
                <a:sym typeface="Wingdings" panose="05000000000000000000" pitchFamily="2" charset="2"/>
              </a:rPr>
              <a:t>Corretiva comutativa:</a:t>
            </a:r>
          </a:p>
          <a:p>
            <a:pPr lvl="1"/>
            <a:r>
              <a:rPr lang="pt-BR" dirty="0">
                <a:sym typeface="Wingdings" panose="05000000000000000000" pitchFamily="2" charset="2"/>
              </a:rPr>
              <a:t>Transações voluntárias (contratos).</a:t>
            </a:r>
          </a:p>
          <a:p>
            <a:r>
              <a:rPr lang="pt-BR" dirty="0">
                <a:sym typeface="Wingdings" panose="05000000000000000000" pitchFamily="2" charset="2"/>
              </a:rPr>
              <a:t>Corretiva reparativa:</a:t>
            </a:r>
          </a:p>
          <a:p>
            <a:pPr lvl="1"/>
            <a:r>
              <a:rPr lang="pt-BR" dirty="0">
                <a:sym typeface="Wingdings" panose="05000000000000000000" pitchFamily="2" charset="2"/>
              </a:rPr>
              <a:t>Transações involuntárias (roubos).</a:t>
            </a:r>
          </a:p>
          <a:p>
            <a:pPr lvl="1"/>
            <a:endParaRPr lang="pt-BR" dirty="0">
              <a:sym typeface="Wingdings" panose="05000000000000000000" pitchFamily="2" charset="2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="" xmlns:a16="http://schemas.microsoft.com/office/drawing/2014/main" id="{4BB3880C-53CD-B7F8-9035-6A833DDA8E57}"/>
              </a:ext>
            </a:extLst>
          </p:cNvPr>
          <p:cNvSpPr/>
          <p:nvPr/>
        </p:nvSpPr>
        <p:spPr>
          <a:xfrm>
            <a:off x="116548" y="1168353"/>
            <a:ext cx="3446924" cy="114454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Toda justiça se funda na igualdade.</a:t>
            </a:r>
          </a:p>
        </p:txBody>
      </p:sp>
      <p:sp>
        <p:nvSpPr>
          <p:cNvPr id="9" name="Elipse 8">
            <a:extLst>
              <a:ext uri="{FF2B5EF4-FFF2-40B4-BE49-F238E27FC236}">
                <a16:creationId xmlns="" xmlns:a16="http://schemas.microsoft.com/office/drawing/2014/main" id="{D74694A0-74DC-F1B9-D24E-6820D3A0FD95}"/>
              </a:ext>
            </a:extLst>
          </p:cNvPr>
          <p:cNvSpPr/>
          <p:nvPr/>
        </p:nvSpPr>
        <p:spPr>
          <a:xfrm>
            <a:off x="4374793" y="1168353"/>
            <a:ext cx="3446924" cy="114454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Igualdade aritmética e Igualdade geométrica.</a:t>
            </a:r>
          </a:p>
        </p:txBody>
      </p:sp>
      <p:sp>
        <p:nvSpPr>
          <p:cNvPr id="10" name="Seta: para a Direita 9">
            <a:extLst>
              <a:ext uri="{FF2B5EF4-FFF2-40B4-BE49-F238E27FC236}">
                <a16:creationId xmlns="" xmlns:a16="http://schemas.microsoft.com/office/drawing/2014/main" id="{F801A173-AC82-CD59-579B-FDD0E4811A05}"/>
              </a:ext>
            </a:extLst>
          </p:cNvPr>
          <p:cNvSpPr/>
          <p:nvPr/>
        </p:nvSpPr>
        <p:spPr>
          <a:xfrm>
            <a:off x="3648645" y="1536836"/>
            <a:ext cx="627528" cy="4846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="" xmlns:a16="http://schemas.microsoft.com/office/drawing/2014/main" id="{ABA83C84-5315-05F7-EBE1-6B2FD1F10361}"/>
              </a:ext>
            </a:extLst>
          </p:cNvPr>
          <p:cNvSpPr/>
          <p:nvPr/>
        </p:nvSpPr>
        <p:spPr>
          <a:xfrm>
            <a:off x="8637498" y="1168353"/>
            <a:ext cx="3446925" cy="114454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Aritmética:</a:t>
            </a:r>
            <a:r>
              <a:rPr lang="pt-BR" dirty="0"/>
              <a:t> </a:t>
            </a:r>
            <a:r>
              <a:rPr lang="pt-BR" dirty="0">
                <a:solidFill>
                  <a:srgbClr val="00B0F0"/>
                </a:solidFill>
              </a:rPr>
              <a:t>Igualdade entre dois termos.</a:t>
            </a:r>
          </a:p>
          <a:p>
            <a:pPr algn="ctr"/>
            <a:r>
              <a:rPr lang="pt-BR" dirty="0">
                <a:solidFill>
                  <a:srgbClr val="FF0000"/>
                </a:solidFill>
              </a:rPr>
              <a:t>Geométrica:</a:t>
            </a:r>
            <a:r>
              <a:rPr lang="pt-BR" dirty="0"/>
              <a:t> </a:t>
            </a:r>
            <a:r>
              <a:rPr lang="pt-BR" dirty="0">
                <a:solidFill>
                  <a:srgbClr val="002060"/>
                </a:solidFill>
              </a:rPr>
              <a:t>Proporção entre relações.</a:t>
            </a:r>
          </a:p>
        </p:txBody>
      </p:sp>
      <p:sp>
        <p:nvSpPr>
          <p:cNvPr id="12" name="Seta: para a Direita 11">
            <a:extLst>
              <a:ext uri="{FF2B5EF4-FFF2-40B4-BE49-F238E27FC236}">
                <a16:creationId xmlns="" xmlns:a16="http://schemas.microsoft.com/office/drawing/2014/main" id="{B5525A5C-29C6-779A-F240-423570C663E0}"/>
              </a:ext>
            </a:extLst>
          </p:cNvPr>
          <p:cNvSpPr/>
          <p:nvPr/>
        </p:nvSpPr>
        <p:spPr>
          <a:xfrm>
            <a:off x="7915843" y="1536836"/>
            <a:ext cx="627528" cy="4846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25100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5812E907-9940-453F-860A-AA349E8F43F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85800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  <a:tabLst>
                <a:tab pos="2700020" algn="ctr"/>
                <a:tab pos="5400040" algn="r"/>
                <a:tab pos="449580" algn="l"/>
              </a:tabLst>
            </a:pPr>
            <a:r>
              <a:rPr lang="pt-BR" dirty="0">
                <a:solidFill>
                  <a:schemeClr val="bg1"/>
                </a:solidFill>
              </a:rPr>
              <a:t>(</a:t>
            </a:r>
            <a:r>
              <a:rPr lang="pt-BR" dirty="0" err="1">
                <a:solidFill>
                  <a:schemeClr val="bg1"/>
                </a:solidFill>
              </a:rPr>
              <a:t>unisc</a:t>
            </a:r>
            <a:r>
              <a:rPr lang="pt-BR" dirty="0">
                <a:solidFill>
                  <a:schemeClr val="bg1"/>
                </a:solidFill>
              </a:rPr>
              <a:t>)  “Estas três formas podem degenerar: [...] A tirania não é, de fato, senão a monarquia voltada para a utilidade do monarca; a oligarquia, para a utilidade dos ricos; a democracia, para a utilidade dos pobres. Nenhuma das três se ocupa do interesse público. Podemos dizer ainda, de um modo um pouco diferente, que a tirania é o governo despótico exercido por um homem sobre o Estado, que a oligarquia representa o governo dos ricos e a democracia o dos pobres ou das pessoas pouco favorecidas.” Aristóteles. Política.  </a:t>
            </a:r>
          </a:p>
          <a:p>
            <a:pPr marL="0" indent="0" algn="just">
              <a:buNone/>
              <a:tabLst>
                <a:tab pos="2700020" algn="ctr"/>
                <a:tab pos="5400040" algn="r"/>
                <a:tab pos="449580" algn="l"/>
              </a:tabLst>
            </a:pPr>
            <a:r>
              <a:rPr lang="pt-BR" dirty="0">
                <a:solidFill>
                  <a:schemeClr val="bg1"/>
                </a:solidFill>
              </a:rPr>
              <a:t>De acordo com o fragmento de texto, assinale a alternativa que melhor completa a tabela abaixo: </a:t>
            </a:r>
          </a:p>
          <a:p>
            <a:pPr marL="0" indent="0" algn="just">
              <a:buNone/>
              <a:tabLst>
                <a:tab pos="2700020" algn="ctr"/>
                <a:tab pos="5400040" algn="r"/>
                <a:tab pos="449580" algn="l"/>
              </a:tabLst>
            </a:pPr>
            <a:endParaRPr lang="pt-BR" dirty="0">
              <a:solidFill>
                <a:schemeClr val="bg1"/>
              </a:solidFill>
            </a:endParaRPr>
          </a:p>
          <a:p>
            <a:pPr marL="0" indent="0" algn="just">
              <a:buNone/>
              <a:tabLst>
                <a:tab pos="2700020" algn="ctr"/>
                <a:tab pos="5400040" algn="r"/>
                <a:tab pos="449580" algn="l"/>
              </a:tabLst>
            </a:pPr>
            <a:endParaRPr lang="pt-BR" dirty="0">
              <a:solidFill>
                <a:schemeClr val="bg1"/>
              </a:solidFill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a) (I) democracia - (II) monarquia - (III) oligarquia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b) (I) monarquia - (II) democracia - (III) oligarquia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c) (I) oligarquia - (II) monarquia - (III) democracia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d) (I) monarquia - (II) oligarquia - (III) </a:t>
            </a:r>
            <a:r>
              <a:rPr lang="pt-BR" dirty="0" err="1">
                <a:solidFill>
                  <a:schemeClr val="bg1"/>
                </a:solidFill>
              </a:rPr>
              <a:t>demAGOGIA</a:t>
            </a:r>
            <a:r>
              <a:rPr lang="pt-BR" dirty="0">
                <a:solidFill>
                  <a:schemeClr val="bg1"/>
                </a:solidFill>
              </a:rPr>
              <a:t>   </a:t>
            </a:r>
          </a:p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</a:rPr>
              <a:t>e) (I) democracia - (II) oligarquia - (III) monarquia</a:t>
            </a:r>
            <a:endParaRPr lang="pt-BR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="" xmlns:a16="http://schemas.microsoft.com/office/drawing/2014/main" id="{F74E4B66-4CB2-4286-8917-1F87457550A4}"/>
              </a:ext>
            </a:extLst>
          </p:cNvPr>
          <p:cNvGraphicFramePr>
            <a:graphicFrameLocks noGrp="1"/>
          </p:cNvGraphicFramePr>
          <p:nvPr/>
        </p:nvGraphicFramePr>
        <p:xfrm>
          <a:off x="1007165" y="2464904"/>
          <a:ext cx="10363200" cy="15071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54400">
                  <a:extLst>
                    <a:ext uri="{9D8B030D-6E8A-4147-A177-3AD203B41FA5}">
                      <a16:colId xmlns="" xmlns:a16="http://schemas.microsoft.com/office/drawing/2014/main" val="711681286"/>
                    </a:ext>
                  </a:extLst>
                </a:gridCol>
                <a:gridCol w="3454400">
                  <a:extLst>
                    <a:ext uri="{9D8B030D-6E8A-4147-A177-3AD203B41FA5}">
                      <a16:colId xmlns="" xmlns:a16="http://schemas.microsoft.com/office/drawing/2014/main" val="2498933743"/>
                    </a:ext>
                  </a:extLst>
                </a:gridCol>
                <a:gridCol w="3454400">
                  <a:extLst>
                    <a:ext uri="{9D8B030D-6E8A-4147-A177-3AD203B41FA5}">
                      <a16:colId xmlns="" xmlns:a16="http://schemas.microsoft.com/office/drawing/2014/main" val="3788041688"/>
                    </a:ext>
                  </a:extLst>
                </a:gridCol>
              </a:tblGrid>
              <a:tr h="3315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0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</a:rPr>
                        <a:t>Forma autêntica</a:t>
                      </a:r>
                      <a:endParaRPr lang="pt-BR" sz="2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</a:rPr>
                        <a:t>Forma degenerada</a:t>
                      </a:r>
                      <a:endParaRPr lang="pt-BR" sz="2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178904049"/>
                  </a:ext>
                </a:extLst>
              </a:tr>
              <a:tr h="3665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400" dirty="0">
                          <a:solidFill>
                            <a:schemeClr val="bg1"/>
                          </a:solidFill>
                          <a:effectLst/>
                        </a:rPr>
                        <a:t>Um no governo</a:t>
                      </a:r>
                      <a:endParaRPr lang="pt-BR" sz="3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400" dirty="0">
                          <a:effectLst/>
                        </a:rPr>
                        <a:t>(I)</a:t>
                      </a:r>
                      <a:endParaRPr lang="pt-BR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400">
                          <a:effectLst/>
                        </a:rPr>
                        <a:t>Tirania</a:t>
                      </a:r>
                      <a:endParaRPr lang="pt-BR" sz="3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2907435350"/>
                  </a:ext>
                </a:extLst>
              </a:tr>
              <a:tr h="3665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400" dirty="0">
                          <a:solidFill>
                            <a:schemeClr val="bg1"/>
                          </a:solidFill>
                          <a:effectLst/>
                        </a:rPr>
                        <a:t>Alguns no governo</a:t>
                      </a:r>
                      <a:endParaRPr lang="pt-BR" sz="3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400" dirty="0">
                          <a:effectLst/>
                        </a:rPr>
                        <a:t>Aristocracia</a:t>
                      </a:r>
                      <a:endParaRPr lang="pt-BR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400">
                          <a:effectLst/>
                        </a:rPr>
                        <a:t>(II)</a:t>
                      </a:r>
                      <a:endParaRPr lang="pt-BR" sz="3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1723359368"/>
                  </a:ext>
                </a:extLst>
              </a:tr>
              <a:tr h="3665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400" dirty="0">
                          <a:solidFill>
                            <a:schemeClr val="bg1"/>
                          </a:solidFill>
                          <a:effectLst/>
                        </a:rPr>
                        <a:t>Muitos no governo</a:t>
                      </a:r>
                      <a:endParaRPr lang="pt-BR" sz="3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400" dirty="0">
                          <a:effectLst/>
                        </a:rPr>
                        <a:t>República</a:t>
                      </a:r>
                      <a:endParaRPr lang="pt-BR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400" dirty="0">
                          <a:effectLst/>
                        </a:rPr>
                        <a:t>(III)</a:t>
                      </a:r>
                      <a:endParaRPr lang="pt-BR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="" xmlns:a16="http://schemas.microsoft.com/office/drawing/2014/main" val="3955968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2556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1812CBCF-5ACD-4D93-885C-74A55244A0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1999" cy="6858000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300" dirty="0"/>
              <a:t>(</a:t>
            </a:r>
            <a:r>
              <a:rPr lang="pt-BR" sz="2300" dirty="0" err="1"/>
              <a:t>Uel</a:t>
            </a:r>
            <a:r>
              <a:rPr lang="pt-BR" sz="2300" dirty="0"/>
              <a:t>)  Leia o texto a seguir. 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300" dirty="0"/>
              <a:t>De facto, o homem livre manda no escravo, da mesma forma que o marido na mulher, e o adulto na criança. Nesses casos, as partes da alma estão presentes em todos esses seres, mas dispostas de modo diferente. O escravo não tem faculdade deliberativa; a mulher tem-na, mas não tem faculdade de decisão; a criança tem capacidade de decisão, mas ainda não desenvolvida. Deveríamos necessariamente admitir, então, que o mesmo se passa com as virtudes morais. Todos devem participar delas, embora não da mesma forma, mas na medida em que cada um cumpre a função que lhe é adequada. ARISTÓTELES. Política. Edição bilíngue. Tradução e notas de António C. Amaral e Carlos C. Gomes. Lisboa: Vega, 1998, p. 95. 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300" dirty="0"/>
              <a:t>Com base no texto e no modo como Aristóteles concebia a participação de homens livres, mulheres, crianças e escravos nas deliberações da Pólis ateniense, assinale a alternativa correta.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300" dirty="0"/>
              <a:t>a) Mulheres e escravos possuem as mesmas partes da alma, sendo seres com virtudes intelectuais idênticas, motivo pelo qual desempenham funções similares no âmbito doméstico.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300" dirty="0"/>
              <a:t>b) Todo ser humano é um ser social, ou animal político, porque cada um cumpre a mesma função de participação na Pólis, cabendo adicionalmente às mulheres a participação nos banquetes.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300" dirty="0"/>
              <a:t>c) As funções dos homens livres, mulheres e escravos são determinadas pela alma, havendo igualdade em suas capacidades para cuidar da casa e da administração pública.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300" dirty="0"/>
              <a:t>d) As mulheres têm função de cuidadoras da casa e, embora tenham capacidade deliberativa, esta é distinta da dos homens, o que impede sua participação política.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300" dirty="0"/>
              <a:t>e) As funções das mulheres são similares às dos homens livres, ainda que suas capacidades deliberativas sejam desiguais, elas possuíam os mesmos deveres e direitos na Pólis.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760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C4CBAB7-5695-48B7-A098-4062F0790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704" y="592012"/>
            <a:ext cx="9939130" cy="1596177"/>
          </a:xfrm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pt-BR" sz="8800" u="sng" dirty="0">
                <a:latin typeface="Algerian" panose="04020705040A02060702" pitchFamily="82" charset="0"/>
              </a:rPr>
              <a:t>ARISTÓTELES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B356862E-23FE-420B-BE79-9025E96025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4298264"/>
          </a:xfrm>
        </p:spPr>
        <p:txBody>
          <a:bodyPr>
            <a:normAutofit/>
          </a:bodyPr>
          <a:lstStyle/>
          <a:p>
            <a:r>
              <a:rPr lang="pt-BR" sz="2400" dirty="0">
                <a:solidFill>
                  <a:srgbClr val="FFC000"/>
                </a:solidFill>
              </a:rPr>
              <a:t>Nascimento:</a:t>
            </a:r>
          </a:p>
          <a:p>
            <a:pPr lvl="1"/>
            <a:r>
              <a:rPr lang="pt-BR" sz="2000" dirty="0" err="1"/>
              <a:t>Estagira</a:t>
            </a:r>
            <a:r>
              <a:rPr lang="pt-BR" sz="2000" dirty="0"/>
              <a:t> (Macedônia) 384 </a:t>
            </a:r>
            <a:r>
              <a:rPr lang="pt-BR" sz="2000" dirty="0" err="1"/>
              <a:t>a.c</a:t>
            </a:r>
            <a:r>
              <a:rPr lang="pt-BR" sz="2000" dirty="0"/>
              <a:t>;</a:t>
            </a:r>
          </a:p>
          <a:p>
            <a:r>
              <a:rPr lang="pt-BR" sz="2400" dirty="0">
                <a:solidFill>
                  <a:srgbClr val="FFC000"/>
                </a:solidFill>
              </a:rPr>
              <a:t>Morte:</a:t>
            </a:r>
          </a:p>
          <a:p>
            <a:pPr lvl="1"/>
            <a:r>
              <a:rPr lang="pt-BR" sz="2000" dirty="0" err="1"/>
              <a:t>Calcis</a:t>
            </a:r>
            <a:r>
              <a:rPr lang="pt-BR" sz="2000" dirty="0"/>
              <a:t> (Grécia) 322 </a:t>
            </a:r>
            <a:r>
              <a:rPr lang="pt-BR" sz="2000" dirty="0" err="1"/>
              <a:t>a.c</a:t>
            </a:r>
            <a:r>
              <a:rPr lang="pt-BR" sz="2000" dirty="0"/>
              <a:t>;</a:t>
            </a:r>
          </a:p>
          <a:p>
            <a:r>
              <a:rPr lang="pt-BR" sz="2400" dirty="0">
                <a:solidFill>
                  <a:srgbClr val="FFC000"/>
                </a:solidFill>
              </a:rPr>
              <a:t>Discípulo de Platão (Academia):</a:t>
            </a:r>
          </a:p>
          <a:p>
            <a:pPr lvl="1"/>
            <a:r>
              <a:rPr lang="pt-BR" sz="2000" dirty="0"/>
              <a:t>Desde os 17 anos;</a:t>
            </a:r>
          </a:p>
          <a:p>
            <a:r>
              <a:rPr lang="pt-BR" sz="2400" dirty="0">
                <a:solidFill>
                  <a:srgbClr val="FFC000"/>
                </a:solidFill>
              </a:rPr>
              <a:t>Funda o Liceu (335 </a:t>
            </a:r>
            <a:r>
              <a:rPr lang="pt-BR" sz="2400" dirty="0" err="1">
                <a:solidFill>
                  <a:srgbClr val="FFC000"/>
                </a:solidFill>
              </a:rPr>
              <a:t>a.c</a:t>
            </a:r>
            <a:r>
              <a:rPr lang="pt-BR" sz="2400" dirty="0">
                <a:solidFill>
                  <a:srgbClr val="FFC000"/>
                </a:solidFill>
              </a:rPr>
              <a:t>);</a:t>
            </a:r>
          </a:p>
          <a:p>
            <a:pPr lvl="1"/>
            <a:r>
              <a:rPr lang="pt-BR" sz="2000" dirty="0"/>
              <a:t>Tutor de Alexandre Magno;</a:t>
            </a:r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147A09CF-A5C1-4C1C-A200-968EA372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495" y="2188189"/>
            <a:ext cx="4019001" cy="447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>
            <a:extLst>
              <a:ext uri="{FF2B5EF4-FFF2-40B4-BE49-F238E27FC236}">
                <a16:creationId xmlns="" xmlns:a16="http://schemas.microsoft.com/office/drawing/2014/main" id="{FBD35382-E648-4100-B5D5-13FC4C5DB9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836" y="104887"/>
            <a:ext cx="12002328" cy="6648226"/>
          </a:xfrm>
          <a:ln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1E42DB5-FF2F-40EB-AF50-4A47CE8AC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5670" y="4578930"/>
            <a:ext cx="3701236" cy="713592"/>
          </a:xfrm>
          <a:ln>
            <a:solidFill>
              <a:srgbClr val="00B0F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pt-BR" sz="2400" u="sng" dirty="0">
                <a:solidFill>
                  <a:srgbClr val="FF3300"/>
                </a:solidFill>
              </a:rPr>
              <a:t>excelência</a:t>
            </a:r>
            <a:endParaRPr lang="pt-BR" sz="2000" dirty="0">
              <a:solidFill>
                <a:srgbClr val="FF3300"/>
              </a:solidFill>
            </a:endParaRPr>
          </a:p>
        </p:txBody>
      </p:sp>
      <p:pic>
        <p:nvPicPr>
          <p:cNvPr id="7" name="Espaço Reservado para Conteúdo 4">
            <a:extLst>
              <a:ext uri="{FF2B5EF4-FFF2-40B4-BE49-F238E27FC236}">
                <a16:creationId xmlns="" xmlns:a16="http://schemas.microsoft.com/office/drawing/2014/main" id="{9DCF9A16-CF9C-490D-922D-A4D486291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7491" y="179290"/>
            <a:ext cx="3272585" cy="273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901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B850F33-4EAF-4881-9F99-498466123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="" xmlns:a16="http://schemas.microsoft.com/office/drawing/2014/main" id="{6D267435-8709-4FD7-A9BF-4D817009675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85022" y="294277"/>
            <a:ext cx="8421955" cy="6269445"/>
          </a:xfrm>
        </p:spPr>
      </p:pic>
    </p:spTree>
    <p:extLst>
      <p:ext uri="{BB962C8B-B14F-4D97-AF65-F5344CB8AC3E}">
        <p14:creationId xmlns:p14="http://schemas.microsoft.com/office/powerpoint/2010/main" val="35676556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94F9A70D-29EC-4855-B000-E98BEE2610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1999" cy="6858000"/>
          </a:xfrm>
        </p:spPr>
        <p:txBody>
          <a:bodyPr/>
          <a:lstStyle/>
          <a:p>
            <a:pPr marL="0" indent="0" algn="just">
              <a:buNone/>
            </a:pPr>
            <a:r>
              <a:rPr lang="pt-BR" dirty="0">
                <a:solidFill>
                  <a:srgbClr val="FF3300"/>
                </a:solidFill>
                <a:effectLst/>
              </a:rPr>
              <a:t>(ENEM) </a:t>
            </a:r>
            <a:r>
              <a:rPr lang="pt-BR" dirty="0">
                <a:effectLst/>
              </a:rPr>
              <a:t>A felicidade é, portanto, a melhor, a mais nobre e a mais aprazível coisa do mundo, e esses atributos não devem estar separados como na inscrição existente em delfos “das coisas, a mais nobre é a mais justa, e a melhor é a saúde; porém a mais doce é ter o que amamos”. todos estes atributos estão presentes nas mais excelentes atividades, e entre essas a melhor, nós a identificamos como felicidade.</a:t>
            </a:r>
          </a:p>
          <a:p>
            <a:pPr marL="0" indent="0" algn="just">
              <a:buNone/>
            </a:pPr>
            <a:r>
              <a:rPr lang="pt-BR" i="1" dirty="0">
                <a:effectLst/>
              </a:rPr>
              <a:t>Aristóteles. A</a:t>
            </a:r>
            <a:r>
              <a:rPr lang="pt-BR" b="1" i="1" dirty="0">
                <a:effectLst/>
              </a:rPr>
              <a:t> política</a:t>
            </a:r>
            <a:r>
              <a:rPr lang="pt-BR" i="1" dirty="0">
                <a:effectLst/>
              </a:rPr>
              <a:t>. São Paulo: cia das letras, 2010.</a:t>
            </a:r>
            <a:endParaRPr lang="pt-BR" dirty="0">
              <a:effectLst/>
            </a:endParaRPr>
          </a:p>
          <a:p>
            <a:pPr marL="0" indent="0" algn="just">
              <a:buNone/>
            </a:pPr>
            <a:r>
              <a:rPr lang="pt-BR" dirty="0">
                <a:solidFill>
                  <a:srgbClr val="00B0F0"/>
                </a:solidFill>
                <a:effectLst/>
              </a:rPr>
              <a:t>Ao reconhecer na felicidade a reunião dos mais excelentes atributos, Aristóteles a identifica como:</a:t>
            </a:r>
          </a:p>
          <a:p>
            <a:pPr marL="0" indent="0" algn="just">
              <a:buNone/>
            </a:pPr>
            <a:endParaRPr lang="pt-BR" dirty="0">
              <a:effectLst/>
            </a:endParaRPr>
          </a:p>
          <a:p>
            <a:pPr marL="0" indent="0" algn="just">
              <a:buNone/>
            </a:pPr>
            <a:r>
              <a:rPr lang="pt-BR" dirty="0">
                <a:solidFill>
                  <a:srgbClr val="FFC000"/>
                </a:solidFill>
                <a:effectLst/>
              </a:rPr>
              <a:t>a) Busca por bens materiais e títulos de nobreza.</a:t>
            </a:r>
          </a:p>
          <a:p>
            <a:pPr marL="0" indent="0" algn="just">
              <a:buNone/>
            </a:pPr>
            <a:r>
              <a:rPr lang="pt-BR" dirty="0">
                <a:solidFill>
                  <a:srgbClr val="FFC000"/>
                </a:solidFill>
                <a:effectLst/>
              </a:rPr>
              <a:t>b) Plenitude espiritual e ascese pessoal.</a:t>
            </a:r>
          </a:p>
          <a:p>
            <a:pPr marL="0" indent="0" algn="just">
              <a:buNone/>
            </a:pPr>
            <a:r>
              <a:rPr lang="pt-BR" dirty="0">
                <a:solidFill>
                  <a:srgbClr val="FFC000"/>
                </a:solidFill>
                <a:effectLst/>
              </a:rPr>
              <a:t>c) Finalidade das ações e condutas humanas.</a:t>
            </a:r>
          </a:p>
          <a:p>
            <a:pPr marL="0" indent="0" algn="just">
              <a:buNone/>
            </a:pPr>
            <a:r>
              <a:rPr lang="pt-BR" dirty="0">
                <a:solidFill>
                  <a:srgbClr val="FFC000"/>
                </a:solidFill>
                <a:effectLst/>
              </a:rPr>
              <a:t>d) Conhecimento de verdades imutáveis e perfeitas.</a:t>
            </a:r>
          </a:p>
          <a:p>
            <a:pPr marL="0" indent="0" algn="just">
              <a:buNone/>
            </a:pPr>
            <a:r>
              <a:rPr lang="pt-BR" dirty="0">
                <a:solidFill>
                  <a:srgbClr val="FFC000"/>
                </a:solidFill>
                <a:effectLst/>
              </a:rPr>
              <a:t>e) Expressão do sucesso individual e reconhecimento público.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559949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="" xmlns:a16="http://schemas.microsoft.com/office/drawing/2014/main" id="{769F938A-10F4-42B4-9F64-2284EE59B7CD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69311"/>
            <a:ext cx="12192000" cy="398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6371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="" xmlns:a16="http://schemas.microsoft.com/office/drawing/2014/main" id="{88A2085E-52DB-AF3C-2DDF-46A56341A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64008"/>
            <a:ext cx="10058400" cy="1369074"/>
          </a:xfrm>
        </p:spPr>
        <p:txBody>
          <a:bodyPr>
            <a:normAutofit/>
          </a:bodyPr>
          <a:lstStyle/>
          <a:p>
            <a:pPr algn="ctr"/>
            <a:r>
              <a:rPr lang="pt-BR" sz="8800" u="sng" dirty="0">
                <a:solidFill>
                  <a:srgbClr val="CC3300"/>
                </a:solidFill>
                <a:latin typeface="Algerian" panose="04020705040A02060702" pitchFamily="82" charset="0"/>
              </a:rPr>
              <a:t>estética</a:t>
            </a:r>
          </a:p>
        </p:txBody>
      </p:sp>
      <p:sp>
        <p:nvSpPr>
          <p:cNvPr id="11" name="Espaço Reservado para Conteúdo 6">
            <a:extLst>
              <a:ext uri="{FF2B5EF4-FFF2-40B4-BE49-F238E27FC236}">
                <a16:creationId xmlns="" xmlns:a16="http://schemas.microsoft.com/office/drawing/2014/main" id="{C88B551E-ECB4-CF32-FAD0-7BF60485D904}"/>
              </a:ext>
            </a:extLst>
          </p:cNvPr>
          <p:cNvSpPr txBox="1">
            <a:spLocks/>
          </p:cNvSpPr>
          <p:nvPr/>
        </p:nvSpPr>
        <p:spPr>
          <a:xfrm>
            <a:off x="6172200" y="3132666"/>
            <a:ext cx="5334000" cy="3523315"/>
          </a:xfrm>
          <a:prstGeom prst="rect">
            <a:avLst/>
          </a:prstGeom>
          <a:ln>
            <a:solidFill>
              <a:schemeClr val="tx2">
                <a:lumMod val="25000"/>
              </a:schemeClr>
            </a:solidFill>
          </a:ln>
          <a:effectLst>
            <a:glow rad="101600">
              <a:schemeClr val="tx2">
                <a:lumMod val="25000"/>
                <a:alpha val="60000"/>
              </a:schemeClr>
            </a:glow>
          </a:effectLst>
        </p:spPr>
        <p:txBody>
          <a:bodyPr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00A2FF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A arte como “CATARSE”;</a:t>
            </a:r>
          </a:p>
          <a:p>
            <a:pPr marL="384048" marR="0" lvl="1" indent="-18288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 typeface="Calibri" pitchFamily="34" charset="0"/>
              <a:buChar char="◦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Purificação e elevação.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00A2FF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Satisfação/prazer em imitar;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00A2FF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Universal possível, inspiração coletiva;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00A2FF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Poesia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&gt;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 História;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00A2FF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Poeta é livre para imitar (Tempo, opinião...);</a:t>
            </a:r>
          </a:p>
          <a:p>
            <a:pPr marL="384048" marR="0" lvl="1" indent="-18288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 typeface="Calibri" pitchFamily="34" charset="0"/>
              <a:buChar char="◦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7" name="Espaço Reservado para Texto 5">
            <a:extLst>
              <a:ext uri="{FF2B5EF4-FFF2-40B4-BE49-F238E27FC236}">
                <a16:creationId xmlns="" xmlns:a16="http://schemas.microsoft.com/office/drawing/2014/main" id="{24E1B2C8-006C-4B1C-88A2-E77D0BB33C25}"/>
              </a:ext>
            </a:extLst>
          </p:cNvPr>
          <p:cNvSpPr txBox="1">
            <a:spLocks/>
          </p:cNvSpPr>
          <p:nvPr/>
        </p:nvSpPr>
        <p:spPr>
          <a:xfrm>
            <a:off x="615254" y="2183802"/>
            <a:ext cx="10890946" cy="823912"/>
          </a:xfrm>
          <a:prstGeom prst="rect">
            <a:avLst/>
          </a:prstGeom>
          <a:ln>
            <a:solidFill>
              <a:schemeClr val="tx2">
                <a:lumMod val="25000"/>
              </a:schemeClr>
            </a:solidFill>
          </a:ln>
          <a:effectLst>
            <a:glow rad="101600">
              <a:schemeClr val="tx2">
                <a:lumMod val="25000"/>
                <a:alpha val="60000"/>
              </a:schemeClr>
            </a:glow>
          </a:effectLst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00A2FF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pt-BR" sz="4000" b="1" i="0" u="sng" strike="noStrike" kern="1200" cap="none" spc="0" normalizeH="0" baseline="0" noProof="0">
                <a:ln>
                  <a:noFill/>
                </a:ln>
                <a:solidFill>
                  <a:srgbClr val="FF644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ARISTÓTELES</a:t>
            </a:r>
            <a:endParaRPr kumimoji="0" lang="pt-BR" sz="4000" b="1" i="0" u="sng" strike="noStrike" kern="1200" cap="none" spc="0" normalizeH="0" baseline="0" noProof="0" dirty="0">
              <a:ln>
                <a:noFill/>
              </a:ln>
              <a:solidFill>
                <a:srgbClr val="FF644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Espaço Reservado para Conteúdo 6">
            <a:extLst>
              <a:ext uri="{FF2B5EF4-FFF2-40B4-BE49-F238E27FC236}">
                <a16:creationId xmlns="" xmlns:a16="http://schemas.microsoft.com/office/drawing/2014/main" id="{6E9BF6FB-A675-4C87-88D0-639AA29A269F}"/>
              </a:ext>
            </a:extLst>
          </p:cNvPr>
          <p:cNvSpPr txBox="1">
            <a:spLocks/>
          </p:cNvSpPr>
          <p:nvPr/>
        </p:nvSpPr>
        <p:spPr>
          <a:xfrm>
            <a:off x="593028" y="3132666"/>
            <a:ext cx="5334000" cy="3523315"/>
          </a:xfrm>
          <a:prstGeom prst="rect">
            <a:avLst/>
          </a:prstGeom>
          <a:ln>
            <a:solidFill>
              <a:schemeClr val="tx2">
                <a:lumMod val="25000"/>
              </a:schemeClr>
            </a:solidFill>
          </a:ln>
          <a:effectLst>
            <a:glow rad="101600">
              <a:schemeClr val="tx2">
                <a:lumMod val="25000"/>
                <a:alpha val="60000"/>
              </a:schemeClr>
            </a:glow>
          </a:effectLst>
        </p:spPr>
        <p:txBody>
          <a:bodyPr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00A2FF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A coisa em si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: No próprio objeto;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00A2FF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00A2FF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Artistas/arte: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 Verossímil;</a:t>
            </a:r>
          </a:p>
          <a:p>
            <a:pPr marL="384048" marR="0" lvl="1" indent="-18288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 typeface="Calibri" pitchFamily="34" charset="0"/>
              <a:buChar char="◦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Noção de verdade;</a:t>
            </a:r>
          </a:p>
          <a:p>
            <a:pPr marL="384048" marR="0" lvl="1" indent="-18288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 typeface="Calibri" pitchFamily="34" charset="0"/>
              <a:buChar char="◦"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00A2FF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O Belo:</a:t>
            </a:r>
          </a:p>
          <a:p>
            <a:pPr marL="384048" marR="0" lvl="1" indent="-18288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 typeface="Calibri" pitchFamily="34" charset="0"/>
              <a:buChar char="◦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Proporção;</a:t>
            </a:r>
          </a:p>
          <a:p>
            <a:pPr marL="384048" marR="0" lvl="1" indent="-18288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 typeface="Calibri" pitchFamily="34" charset="0"/>
              <a:buChar char="◦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Claridade;</a:t>
            </a:r>
          </a:p>
          <a:p>
            <a:pPr marL="384048" marR="0" lvl="1" indent="-18288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 typeface="Calibri" pitchFamily="34" charset="0"/>
              <a:buChar char="◦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Simetria;</a:t>
            </a:r>
          </a:p>
          <a:p>
            <a:pPr marL="384048" marR="0" lvl="1" indent="-18288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 typeface="Calibri" pitchFamily="34" charset="0"/>
              <a:buChar char="◦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717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CD1711EB-D068-43BB-AA0C-19292607B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6E90FF48-3D9F-4368-A1F6-B7D6ABF770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299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140FFB1-3C05-48D3-93A2-8694FA559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="" xmlns:a16="http://schemas.microsoft.com/office/drawing/2014/main" id="{FE0EFA57-2323-40F4-995D-4D0386664C0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26525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57E97E9-8944-45A2-B136-D4FCDF25B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687" y="618517"/>
            <a:ext cx="10018643" cy="1596177"/>
          </a:xfrm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pt-BR" sz="8000" u="sng" dirty="0">
                <a:latin typeface="Algerian" panose="04020705040A02060702" pitchFamily="82" charset="0"/>
              </a:rPr>
              <a:t>Principais</a:t>
            </a:r>
            <a:r>
              <a:rPr lang="pt-BR" sz="8000" dirty="0">
                <a:latin typeface="Algerian" panose="04020705040A02060702" pitchFamily="82" charset="0"/>
              </a:rPr>
              <a:t> </a:t>
            </a:r>
            <a:r>
              <a:rPr lang="pt-BR" sz="8000" u="sng" dirty="0">
                <a:latin typeface="Algerian" panose="04020705040A02060702" pitchFamily="82" charset="0"/>
              </a:rPr>
              <a:t>obras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="" xmlns:a16="http://schemas.microsoft.com/office/drawing/2014/main" id="{C97B7B7D-FA62-4918-B178-3371180FBC8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64176" y="3002342"/>
            <a:ext cx="2341279" cy="3424237"/>
          </a:xfr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C8B9C2A6-73CD-41B1-9DB8-D826D2822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498" y="2585754"/>
            <a:ext cx="1994434" cy="30016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47C8C517-8D1D-4904-8970-31155E7D1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069" y="3002342"/>
            <a:ext cx="1736035" cy="279212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43B85880-CE9C-4FA7-AB4D-F7779C75D5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3639" y="2318505"/>
            <a:ext cx="2341279" cy="385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2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8031D09-4866-4933-BA21-1CEC192A1A9F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pt-BR" sz="6600" u="sng" dirty="0">
                <a:latin typeface="Algerian" panose="04020705040A02060702" pitchFamily="82" charset="0"/>
              </a:rPr>
              <a:t>CÓRPUS</a:t>
            </a:r>
            <a:r>
              <a:rPr lang="pt-BR" sz="6600" dirty="0">
                <a:latin typeface="Algerian" panose="04020705040A02060702" pitchFamily="82" charset="0"/>
              </a:rPr>
              <a:t> </a:t>
            </a:r>
            <a:r>
              <a:rPr lang="pt-BR" sz="6600" u="sng" dirty="0">
                <a:latin typeface="Algerian" panose="04020705040A02060702" pitchFamily="82" charset="0"/>
              </a:rPr>
              <a:t>ARISTOTÉLICUM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="" xmlns:a16="http://schemas.microsoft.com/office/drawing/2014/main" id="{03965999-9780-41C0-B69F-07549379C16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13776" y="2459002"/>
            <a:ext cx="5547280" cy="3904244"/>
          </a:xfrm>
        </p:spPr>
      </p:pic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1DB4F615-C14D-41FC-ACE5-5030A5BA7254}"/>
              </a:ext>
            </a:extLst>
          </p:cNvPr>
          <p:cNvSpPr txBox="1"/>
          <p:nvPr/>
        </p:nvSpPr>
        <p:spPr>
          <a:xfrm>
            <a:off x="8335616" y="2570923"/>
            <a:ext cx="2782957" cy="584775"/>
          </a:xfrm>
          <a:prstGeom prst="rect">
            <a:avLst/>
          </a:prstGeom>
          <a:noFill/>
          <a:ln>
            <a:solidFill>
              <a:srgbClr val="7030A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t-BR" sz="1600" dirty="0"/>
              <a:t>Independem do ser humano.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F8A106F6-94BE-4FCF-B5E2-DDCC55433AC0}"/>
              </a:ext>
            </a:extLst>
          </p:cNvPr>
          <p:cNvSpPr txBox="1"/>
          <p:nvPr/>
        </p:nvSpPr>
        <p:spPr>
          <a:xfrm>
            <a:off x="9263270" y="4028663"/>
            <a:ext cx="1616765" cy="584775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t-BR" sz="1600" dirty="0"/>
              <a:t>Ações humanas.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01BF866B-0FD2-4C3A-A33F-7FA3B5FFDE79}"/>
              </a:ext>
            </a:extLst>
          </p:cNvPr>
          <p:cNvSpPr txBox="1"/>
          <p:nvPr/>
        </p:nvSpPr>
        <p:spPr>
          <a:xfrm>
            <a:off x="8335615" y="5353878"/>
            <a:ext cx="2372141" cy="584775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t-BR" sz="1600" dirty="0"/>
              <a:t>Criações fabricadoras.</a:t>
            </a:r>
          </a:p>
        </p:txBody>
      </p:sp>
      <p:cxnSp>
        <p:nvCxnSpPr>
          <p:cNvPr id="11" name="Conector de Seta Reta 10">
            <a:extLst>
              <a:ext uri="{FF2B5EF4-FFF2-40B4-BE49-F238E27FC236}">
                <a16:creationId xmlns="" xmlns:a16="http://schemas.microsoft.com/office/drawing/2014/main" id="{C78A9F2E-3812-49ED-A5B8-8003277E55C9}"/>
              </a:ext>
            </a:extLst>
          </p:cNvPr>
          <p:cNvCxnSpPr>
            <a:cxnSpLocks/>
          </p:cNvCxnSpPr>
          <p:nvPr/>
        </p:nvCxnSpPr>
        <p:spPr>
          <a:xfrm flipV="1">
            <a:off x="6718852" y="2940255"/>
            <a:ext cx="1245705" cy="2535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="" xmlns:a16="http://schemas.microsoft.com/office/drawing/2014/main" id="{981B4300-3F67-4FAE-96E3-2162B37D07A9}"/>
              </a:ext>
            </a:extLst>
          </p:cNvPr>
          <p:cNvCxnSpPr>
            <a:cxnSpLocks/>
          </p:cNvCxnSpPr>
          <p:nvPr/>
        </p:nvCxnSpPr>
        <p:spPr>
          <a:xfrm>
            <a:off x="7036904" y="4397995"/>
            <a:ext cx="185530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="" xmlns:a16="http://schemas.microsoft.com/office/drawing/2014/main" id="{03B54DA5-726F-4017-80E0-0051CFAFEAF2}"/>
              </a:ext>
            </a:extLst>
          </p:cNvPr>
          <p:cNvCxnSpPr>
            <a:cxnSpLocks/>
          </p:cNvCxnSpPr>
          <p:nvPr/>
        </p:nvCxnSpPr>
        <p:spPr>
          <a:xfrm>
            <a:off x="6718852" y="5618922"/>
            <a:ext cx="1245705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384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904AF85-6A16-455B-AFEE-AC6DABE4E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="" xmlns:a16="http://schemas.microsoft.com/office/drawing/2014/main" id="{8BA31626-1286-4F16-9C1D-A32CE16DB0B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920297" y="618517"/>
            <a:ext cx="6351405" cy="5075831"/>
          </a:xfrm>
        </p:spPr>
      </p:pic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E70AC155-68BA-4D15-9DF3-5DBA271A0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756"/>
            <a:ext cx="12192000" cy="681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8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E9AA462-9932-4367-A7EE-D5F578907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128187"/>
            <a:ext cx="11595652" cy="1384071"/>
          </a:xfrm>
          <a:noFill/>
          <a:ln>
            <a:noFill/>
          </a:ln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pt-BR" sz="6000" u="sng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Epistemologia</a:t>
            </a:r>
            <a:r>
              <a:rPr lang="pt-BR" sz="6000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pt-BR" sz="6000" u="sng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aristotélica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41151AF6-9730-4577-BADE-52E3FA13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543878"/>
            <a:ext cx="10363826" cy="5002696"/>
          </a:xfrm>
        </p:spPr>
        <p:txBody>
          <a:bodyPr/>
          <a:lstStyle/>
          <a:p>
            <a:r>
              <a:rPr lang="pt-BR" sz="2800" cap="none" dirty="0">
                <a:solidFill>
                  <a:schemeClr val="bg1"/>
                </a:solidFill>
              </a:rPr>
              <a:t>Oposição a Platão (Dicotomia);</a:t>
            </a:r>
          </a:p>
          <a:p>
            <a:r>
              <a:rPr lang="pt-BR" sz="2800" cap="none" dirty="0">
                <a:solidFill>
                  <a:schemeClr val="bg1"/>
                </a:solidFill>
              </a:rPr>
              <a:t>Valorização do mundo real;</a:t>
            </a:r>
          </a:p>
          <a:p>
            <a:r>
              <a:rPr lang="pt-BR" sz="2800" cap="none" dirty="0">
                <a:solidFill>
                  <a:schemeClr val="bg1"/>
                </a:solidFill>
              </a:rPr>
              <a:t>Valorização da Empiria.</a:t>
            </a:r>
          </a:p>
          <a:p>
            <a:pPr lvl="1"/>
            <a:r>
              <a:rPr lang="pt-BR" sz="2400" b="1" cap="none" dirty="0">
                <a:solidFill>
                  <a:schemeClr val="bg1"/>
                </a:solidFill>
              </a:rPr>
              <a:t>Sensação;</a:t>
            </a:r>
          </a:p>
          <a:p>
            <a:pPr lvl="1"/>
            <a:r>
              <a:rPr lang="pt-BR" sz="2400" b="1" cap="none" dirty="0">
                <a:solidFill>
                  <a:schemeClr val="bg1"/>
                </a:solidFill>
              </a:rPr>
              <a:t>Memória;</a:t>
            </a:r>
          </a:p>
          <a:p>
            <a:pPr lvl="1"/>
            <a:r>
              <a:rPr lang="pt-BR" sz="2400" b="1" cap="none" dirty="0">
                <a:solidFill>
                  <a:schemeClr val="bg1"/>
                </a:solidFill>
              </a:rPr>
              <a:t>Experiência;</a:t>
            </a:r>
          </a:p>
          <a:p>
            <a:pPr lvl="1"/>
            <a:r>
              <a:rPr lang="pt-BR" sz="2400" b="1" cap="none" dirty="0">
                <a:solidFill>
                  <a:schemeClr val="bg1"/>
                </a:solidFill>
              </a:rPr>
              <a:t>Arte;</a:t>
            </a:r>
          </a:p>
          <a:p>
            <a:pPr lvl="1"/>
            <a:r>
              <a:rPr lang="pt-BR" sz="2400" b="1" cap="none" dirty="0">
                <a:solidFill>
                  <a:schemeClr val="bg1"/>
                </a:solidFill>
              </a:rPr>
              <a:t>Ciência;</a:t>
            </a:r>
            <a:endParaRPr lang="pt-BR" b="1" cap="none" dirty="0">
              <a:solidFill>
                <a:schemeClr val="bg1"/>
              </a:solidFill>
            </a:endParaRPr>
          </a:p>
        </p:txBody>
      </p:sp>
      <p:sp>
        <p:nvSpPr>
          <p:cNvPr id="4" name="Seta: Curva para a Esquerda 3">
            <a:extLst>
              <a:ext uri="{FF2B5EF4-FFF2-40B4-BE49-F238E27FC236}">
                <a16:creationId xmlns="" xmlns:a16="http://schemas.microsoft.com/office/drawing/2014/main" id="{D824D053-2FFF-41B4-B0D3-BECA1622DF05}"/>
              </a:ext>
            </a:extLst>
          </p:cNvPr>
          <p:cNvSpPr/>
          <p:nvPr/>
        </p:nvSpPr>
        <p:spPr>
          <a:xfrm>
            <a:off x="3315199" y="3542490"/>
            <a:ext cx="400216" cy="61622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5" name="Seta: Curva para a Esquerda 4">
            <a:extLst>
              <a:ext uri="{FF2B5EF4-FFF2-40B4-BE49-F238E27FC236}">
                <a16:creationId xmlns="" xmlns:a16="http://schemas.microsoft.com/office/drawing/2014/main" id="{C3D8FC2F-8FE4-49AA-B574-96071C02EE1E}"/>
              </a:ext>
            </a:extLst>
          </p:cNvPr>
          <p:cNvSpPr/>
          <p:nvPr/>
        </p:nvSpPr>
        <p:spPr>
          <a:xfrm>
            <a:off x="3486591" y="4190337"/>
            <a:ext cx="389615" cy="61622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" name="Seta: Curva para a Esquerda 5">
            <a:extLst>
              <a:ext uri="{FF2B5EF4-FFF2-40B4-BE49-F238E27FC236}">
                <a16:creationId xmlns="" xmlns:a16="http://schemas.microsoft.com/office/drawing/2014/main" id="{98EC1D4A-9592-407D-8067-323DBB5DFFA3}"/>
              </a:ext>
            </a:extLst>
          </p:cNvPr>
          <p:cNvSpPr/>
          <p:nvPr/>
        </p:nvSpPr>
        <p:spPr>
          <a:xfrm>
            <a:off x="2800062" y="5337764"/>
            <a:ext cx="341905" cy="53633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7" name="Seta: Curva para a Esquerda 6">
            <a:extLst>
              <a:ext uri="{FF2B5EF4-FFF2-40B4-BE49-F238E27FC236}">
                <a16:creationId xmlns="" xmlns:a16="http://schemas.microsoft.com/office/drawing/2014/main" id="{42735798-FAC5-4E7D-A539-7C99286EB76D}"/>
              </a:ext>
            </a:extLst>
          </p:cNvPr>
          <p:cNvSpPr/>
          <p:nvPr/>
        </p:nvSpPr>
        <p:spPr>
          <a:xfrm rot="226462">
            <a:off x="3252637" y="4896677"/>
            <a:ext cx="463825" cy="506897"/>
          </a:xfrm>
          <a:prstGeom prst="curvedLeftArrow">
            <a:avLst>
              <a:gd name="adj1" fmla="val 21589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="" xmlns:a16="http://schemas.microsoft.com/office/drawing/2014/main" id="{FF940EDC-35AE-40D2-B75F-D0D917142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1826996"/>
            <a:ext cx="3108961" cy="466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4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50276AF9-AAB6-2B8B-9D9E-3591D6F60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7 Formas de dizer “OK” em inglês - inFlux Blog">
            <a:extLst>
              <a:ext uri="{FF2B5EF4-FFF2-40B4-BE49-F238E27FC236}">
                <a16:creationId xmlns="" xmlns:a16="http://schemas.microsoft.com/office/drawing/2014/main" id="{C472E6F0-5C05-4660-D32F-003543633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079" y="902079"/>
            <a:ext cx="5053842" cy="5053842"/>
          </a:xfrm>
          <a:prstGeom prst="rect">
            <a:avLst/>
          </a:prstGeom>
          <a:noFill/>
          <a:effectLst>
            <a:outerShdw blurRad="25400" dir="17880000">
              <a:srgbClr val="000000">
                <a:alpha val="46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61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="" xmlns:a16="http://schemas.microsoft.com/office/drawing/2014/main" id="{D3302CA6-5587-E15C-FBDA-B93B71932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>
            <a:extLst>
              <a:ext uri="{FF2B5EF4-FFF2-40B4-BE49-F238E27FC236}">
                <a16:creationId xmlns="" xmlns:a16="http://schemas.microsoft.com/office/drawing/2014/main" id="{26467858-AB7B-FD22-ADF3-FB8847D77B4A}"/>
              </a:ext>
            </a:extLst>
          </p:cNvPr>
          <p:cNvGraphicFramePr/>
          <p:nvPr/>
        </p:nvGraphicFramePr>
        <p:xfrm>
          <a:off x="162859" y="1532965"/>
          <a:ext cx="8128000" cy="5017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ítulo 1">
            <a:extLst>
              <a:ext uri="{FF2B5EF4-FFF2-40B4-BE49-F238E27FC236}">
                <a16:creationId xmlns="" xmlns:a16="http://schemas.microsoft.com/office/drawing/2014/main" id="{13340950-9B42-C972-36CB-55833DBADF71}"/>
              </a:ext>
            </a:extLst>
          </p:cNvPr>
          <p:cNvSpPr txBox="1">
            <a:spLocks/>
          </p:cNvSpPr>
          <p:nvPr/>
        </p:nvSpPr>
        <p:spPr bwMode="black">
          <a:xfrm>
            <a:off x="2031999" y="90637"/>
            <a:ext cx="8127999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sng" strike="noStrike" kern="1200" cap="all" spc="2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Metafísica</a:t>
            </a:r>
            <a:r>
              <a:rPr kumimoji="0" lang="pt-BR" sz="2800" b="0" i="0" u="none" strike="noStrike" kern="1200" cap="all" spc="2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r>
              <a:rPr kumimoji="0" lang="pt-BR" sz="2800" b="0" i="0" u="sng" strike="noStrike" kern="1200" cap="all" spc="2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e</a:t>
            </a:r>
            <a:r>
              <a:rPr kumimoji="0" lang="pt-BR" sz="2800" b="0" i="0" u="none" strike="noStrike" kern="1200" cap="all" spc="2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r>
              <a:rPr kumimoji="0" lang="pt-BR" sz="2800" b="0" i="0" u="sng" strike="noStrike" kern="1200" cap="all" spc="2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ontologia</a:t>
            </a:r>
            <a:r>
              <a:rPr kumimoji="0" lang="pt-BR" sz="2800" b="0" i="0" u="none" strike="noStrike" kern="1200" cap="all" spc="2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r>
              <a:rPr kumimoji="0" lang="pt-BR" sz="2800" b="0" i="0" u="sng" strike="noStrike" kern="1200" cap="all" spc="2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ARISTOTÉLICA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5B4D841B-9B88-2F03-697B-A641745736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4885" y="2850776"/>
            <a:ext cx="3816402" cy="200361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674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Gotícula">
  <a:themeElements>
    <a:clrScheme name="Droplet">
      <a:dk1>
        <a:sysClr val="windowText" lastClr="000000"/>
      </a:dk1>
      <a:lt1>
        <a:sysClr val="window" lastClr="FFFFFF"/>
      </a:lt1>
      <a:dk2>
        <a:srgbClr val="4B4B4B"/>
      </a:dk2>
      <a:lt2>
        <a:srgbClr val="B5B5B5"/>
      </a:lt2>
      <a:accent1>
        <a:srgbClr val="9AC43E"/>
      </a:accent1>
      <a:accent2>
        <a:srgbClr val="44BA98"/>
      </a:accent2>
      <a:accent3>
        <a:srgbClr val="43A9D9"/>
      </a:accent3>
      <a:accent4>
        <a:srgbClr val="6274D8"/>
      </a:accent4>
      <a:accent5>
        <a:srgbClr val="AB54D7"/>
      </a:accent5>
      <a:accent6>
        <a:srgbClr val="D15B37"/>
      </a:accent6>
      <a:hlink>
        <a:srgbClr val="BFE962"/>
      </a:hlink>
      <a:folHlink>
        <a:srgbClr val="C0D591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892FADA9-420D-4323-A7A4-C1060166525B}"/>
    </a:ext>
  </a:extLst>
</a:theme>
</file>

<file path=ppt/theme/theme2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3.xml><?xml version="1.0" encoding="utf-8"?>
<a:theme xmlns:a="http://schemas.openxmlformats.org/drawingml/2006/main" name="Pacote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3878_TF56596226.potx" id="{D19A7827-5A04-42AF-8659-B7230CC68388}" vid="{C733A4D9-675D-4C11-BFEF-D00221E2386D}"/>
    </a:ext>
  </a:extLst>
</a:theme>
</file>

<file path=ppt/theme/theme4.xml><?xml version="1.0" encoding="utf-8"?>
<a:theme xmlns:a="http://schemas.openxmlformats.org/drawingml/2006/main" name="1_Ardósia">
  <a:themeElements>
    <a:clrScheme name="Ardósia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Ardósia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rdósi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5.xml><?xml version="1.0" encoding="utf-8"?>
<a:theme xmlns:a="http://schemas.openxmlformats.org/drawingml/2006/main" name="RetrospectVTI">
  <a:themeElements>
    <a:clrScheme name="Brights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400_TF66722518.potx" id="{C84ED8BD-52E3-4647-BDDE-2D5844B660E5}" vid="{EB3F96B2-70B4-484F-91EE-3CFAE2EECAB5}"/>
    </a:ext>
  </a:extLst>
</a:theme>
</file>

<file path=ppt/theme/theme6.xml><?xml version="1.0" encoding="utf-8"?>
<a:theme xmlns:a="http://schemas.openxmlformats.org/drawingml/2006/main" name="Trilha de Vapor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TM04033925[[fn=Gotícula]]</Template>
  <TotalTime>1415</TotalTime>
  <Words>1345</Words>
  <Application>Microsoft Office PowerPoint</Application>
  <PresentationFormat>Widescreen</PresentationFormat>
  <Paragraphs>217</Paragraphs>
  <Slides>36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18</vt:i4>
      </vt:variant>
      <vt:variant>
        <vt:lpstr>Tema</vt:lpstr>
      </vt:variant>
      <vt:variant>
        <vt:i4>6</vt:i4>
      </vt:variant>
      <vt:variant>
        <vt:lpstr>Títulos de slides</vt:lpstr>
      </vt:variant>
      <vt:variant>
        <vt:i4>36</vt:i4>
      </vt:variant>
    </vt:vector>
  </HeadingPairs>
  <TitlesOfParts>
    <vt:vector size="60" baseType="lpstr">
      <vt:lpstr>SimSun</vt:lpstr>
      <vt:lpstr>Algerian</vt:lpstr>
      <vt:lpstr>Arial</vt:lpstr>
      <vt:lpstr>Bookman Old Style</vt:lpstr>
      <vt:lpstr>Calibri</vt:lpstr>
      <vt:lpstr>Calisto MT</vt:lpstr>
      <vt:lpstr>Century Gothic</vt:lpstr>
      <vt:lpstr>CIDFont+F2</vt:lpstr>
      <vt:lpstr>Comic Sans MS</vt:lpstr>
      <vt:lpstr>Consolas</vt:lpstr>
      <vt:lpstr>Gill Sans MT</vt:lpstr>
      <vt:lpstr>Rockwell</vt:lpstr>
      <vt:lpstr>Times New Roman</vt:lpstr>
      <vt:lpstr>Trebuchet MS</vt:lpstr>
      <vt:lpstr>Tw Cen MT</vt:lpstr>
      <vt:lpstr>Verdana</vt:lpstr>
      <vt:lpstr>Wingdings</vt:lpstr>
      <vt:lpstr>Wingdings 2</vt:lpstr>
      <vt:lpstr>Gotícula</vt:lpstr>
      <vt:lpstr>Damask</vt:lpstr>
      <vt:lpstr>Pacote</vt:lpstr>
      <vt:lpstr>1_Ardósia</vt:lpstr>
      <vt:lpstr>RetrospectVTI</vt:lpstr>
      <vt:lpstr>Trilha de Vapor</vt:lpstr>
      <vt:lpstr>FILOSOFIA</vt:lpstr>
      <vt:lpstr>Apresentação do PowerPoint</vt:lpstr>
      <vt:lpstr>ARISTÓTELES</vt:lpstr>
      <vt:lpstr>Principais obras</vt:lpstr>
      <vt:lpstr>CÓRPUS ARISTOTÉLICUM</vt:lpstr>
      <vt:lpstr>Apresentação do PowerPoint</vt:lpstr>
      <vt:lpstr>Epistemologia aristotélica</vt:lpstr>
      <vt:lpstr>Apresentação do PowerPoint</vt:lpstr>
      <vt:lpstr>Apresentação do PowerPoint</vt:lpstr>
      <vt:lpstr>Metafísica aristotélica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COSMOLOGIA ARISTOTÉLICA</vt:lpstr>
      <vt:lpstr>Apresentação do PowerPoint</vt:lpstr>
      <vt:lpstr>A lógica aristotélica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Aristóteles: ética e política</vt:lpstr>
      <vt:lpstr>ARISTÓTELES: POLÍTICA</vt:lpstr>
      <vt:lpstr>JUSTIÇA ARISTOTÉLICA</vt:lpstr>
      <vt:lpstr>Apresentação do PowerPoint</vt:lpstr>
      <vt:lpstr>Apresentação do PowerPoint</vt:lpstr>
      <vt:lpstr>excelência</vt:lpstr>
      <vt:lpstr>Apresentação do PowerPoint</vt:lpstr>
      <vt:lpstr>Apresentação do PowerPoint</vt:lpstr>
      <vt:lpstr>Apresentação do PowerPoint</vt:lpstr>
      <vt:lpstr>estética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Alexandre Zeni</dc:creator>
  <cp:lastModifiedBy>GrupoUDC</cp:lastModifiedBy>
  <cp:revision>93</cp:revision>
  <dcterms:created xsi:type="dcterms:W3CDTF">2018-04-02T19:53:41Z</dcterms:created>
  <dcterms:modified xsi:type="dcterms:W3CDTF">2026-04-15T13:52:59Z</dcterms:modified>
</cp:coreProperties>
</file>